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58" r:id="rId4"/>
    <p:sldId id="257" r:id="rId5"/>
    <p:sldId id="266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Manrope" panose="020B0604020202020204" charset="0"/>
      <p:regular r:id="rId15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5248B1-533D-462A-B07E-FF2B300CF5EE}" v="28" dt="2026-02-24T14:47:03.1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6247" autoAdjust="0"/>
  </p:normalViewPr>
  <p:slideViewPr>
    <p:cSldViewPr snapToGrid="0" snapToObjects="1">
      <p:cViewPr varScale="1">
        <p:scale>
          <a:sx n="65" d="100"/>
          <a:sy n="65" d="100"/>
        </p:scale>
        <p:origin x="830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Lopardo" userId="b45e0852-5eb4-448b-b0e8-ecc649668575" providerId="ADAL" clId="{4C9962EF-FDD7-4457-BC95-B9D5EA702C80}"/>
    <pc:docChg chg="undo custSel addSld delSld modSld sldOrd addMainMaster modMainMaster">
      <pc:chgData name="Maria Lopardo" userId="b45e0852-5eb4-448b-b0e8-ecc649668575" providerId="ADAL" clId="{4C9962EF-FDD7-4457-BC95-B9D5EA702C80}" dt="2026-02-24T14:47:50.175" v="479" actId="20577"/>
      <pc:docMkLst>
        <pc:docMk/>
      </pc:docMkLst>
      <pc:sldChg chg="addSp delSp modSp mod">
        <pc:chgData name="Maria Lopardo" userId="b45e0852-5eb4-448b-b0e8-ecc649668575" providerId="ADAL" clId="{4C9962EF-FDD7-4457-BC95-B9D5EA702C80}" dt="2026-02-24T14:45:58.659" v="461" actId="207"/>
        <pc:sldMkLst>
          <pc:docMk/>
          <pc:sldMk cId="0" sldId="256"/>
        </pc:sldMkLst>
        <pc:spChg chg="del mod">
          <ac:chgData name="Maria Lopardo" userId="b45e0852-5eb4-448b-b0e8-ecc649668575" providerId="ADAL" clId="{4C9962EF-FDD7-4457-BC95-B9D5EA702C80}" dt="2026-02-24T11:45:20.016" v="26" actId="478"/>
          <ac:spMkLst>
            <pc:docMk/>
            <pc:sldMk cId="0" sldId="256"/>
            <ac:spMk id="4" creationId="{00000000-0000-0000-0000-000000000000}"/>
          </ac:spMkLst>
        </pc:spChg>
        <pc:spChg chg="del mod">
          <ac:chgData name="Maria Lopardo" userId="b45e0852-5eb4-448b-b0e8-ecc649668575" providerId="ADAL" clId="{4C9962EF-FDD7-4457-BC95-B9D5EA702C80}" dt="2026-02-24T14:35:54.208" v="250" actId="478"/>
          <ac:spMkLst>
            <pc:docMk/>
            <pc:sldMk cId="0" sldId="256"/>
            <ac:spMk id="5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40:27.844" v="427" actId="1076"/>
          <ac:spMkLst>
            <pc:docMk/>
            <pc:sldMk cId="0" sldId="256"/>
            <ac:spMk id="6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40:23.397" v="426" actId="1076"/>
          <ac:spMkLst>
            <pc:docMk/>
            <pc:sldMk cId="0" sldId="256"/>
            <ac:spMk id="7" creationId="{00000000-0000-0000-0000-000000000000}"/>
          </ac:spMkLst>
        </pc:spChg>
        <pc:spChg chg="add mod">
          <ac:chgData name="Maria Lopardo" userId="b45e0852-5eb4-448b-b0e8-ecc649668575" providerId="ADAL" clId="{4C9962EF-FDD7-4457-BC95-B9D5EA702C80}" dt="2026-02-24T14:45:58.659" v="461" actId="207"/>
          <ac:spMkLst>
            <pc:docMk/>
            <pc:sldMk cId="0" sldId="256"/>
            <ac:spMk id="8" creationId="{FBA2AAD9-ECC8-B794-AF1E-2B509DCBA15A}"/>
          </ac:spMkLst>
        </pc:spChg>
        <pc:picChg chg="mod">
          <ac:chgData name="Maria Lopardo" userId="b45e0852-5eb4-448b-b0e8-ecc649668575" providerId="ADAL" clId="{4C9962EF-FDD7-4457-BC95-B9D5EA702C80}" dt="2026-02-24T14:40:11.444" v="425" actId="1076"/>
          <ac:picMkLst>
            <pc:docMk/>
            <pc:sldMk cId="0" sldId="256"/>
            <ac:picMk id="3" creationId="{00000000-0000-0000-0000-000000000000}"/>
          </ac:picMkLst>
        </pc:picChg>
      </pc:sldChg>
      <pc:sldChg chg="addSp delSp modSp mod ord modClrScheme chgLayout">
        <pc:chgData name="Maria Lopardo" userId="b45e0852-5eb4-448b-b0e8-ecc649668575" providerId="ADAL" clId="{4C9962EF-FDD7-4457-BC95-B9D5EA702C80}" dt="2026-02-24T14:47:50.175" v="479" actId="20577"/>
        <pc:sldMkLst>
          <pc:docMk/>
          <pc:sldMk cId="0" sldId="257"/>
        </pc:sldMkLst>
        <pc:spChg chg="mod">
          <ac:chgData name="Maria Lopardo" userId="b45e0852-5eb4-448b-b0e8-ecc649668575" providerId="ADAL" clId="{4C9962EF-FDD7-4457-BC95-B9D5EA702C80}" dt="2026-02-24T14:47:50.175" v="479" actId="20577"/>
          <ac:spMkLst>
            <pc:docMk/>
            <pc:sldMk cId="0" sldId="257"/>
            <ac:spMk id="3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46:58.217" v="466" actId="2711"/>
          <ac:spMkLst>
            <pc:docMk/>
            <pc:sldMk cId="0" sldId="257"/>
            <ac:spMk id="4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47:20.450" v="471" actId="113"/>
          <ac:spMkLst>
            <pc:docMk/>
            <pc:sldMk cId="0" sldId="257"/>
            <ac:spMk id="5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46:58.217" v="466" actId="2711"/>
          <ac:spMkLst>
            <pc:docMk/>
            <pc:sldMk cId="0" sldId="257"/>
            <ac:spMk id="6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46:58.217" v="466" actId="2711"/>
          <ac:spMkLst>
            <pc:docMk/>
            <pc:sldMk cId="0" sldId="257"/>
            <ac:spMk id="7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47:22.314" v="472" actId="108"/>
          <ac:spMkLst>
            <pc:docMk/>
            <pc:sldMk cId="0" sldId="257"/>
            <ac:spMk id="8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46:58.217" v="466" actId="2711"/>
          <ac:spMkLst>
            <pc:docMk/>
            <pc:sldMk cId="0" sldId="257"/>
            <ac:spMk id="9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46:58.217" v="466" actId="2711"/>
          <ac:spMkLst>
            <pc:docMk/>
            <pc:sldMk cId="0" sldId="257"/>
            <ac:spMk id="10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47:31.506" v="474" actId="108"/>
          <ac:spMkLst>
            <pc:docMk/>
            <pc:sldMk cId="0" sldId="257"/>
            <ac:spMk id="11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46:58.217" v="466" actId="2711"/>
          <ac:spMkLst>
            <pc:docMk/>
            <pc:sldMk cId="0" sldId="257"/>
            <ac:spMk id="12" creationId="{00000000-0000-0000-0000-000000000000}"/>
          </ac:spMkLst>
        </pc:spChg>
        <pc:grpChg chg="add mod">
          <ac:chgData name="Maria Lopardo" userId="b45e0852-5eb4-448b-b0e8-ecc649668575" providerId="ADAL" clId="{4C9962EF-FDD7-4457-BC95-B9D5EA702C80}" dt="2026-02-24T14:47:36.185" v="475" actId="1076"/>
          <ac:grpSpMkLst>
            <pc:docMk/>
            <pc:sldMk cId="0" sldId="257"/>
            <ac:grpSpMk id="13" creationId="{FBD3684C-4769-3C18-272D-E1E208D8A3EB}"/>
          </ac:grpSpMkLst>
        </pc:grpChg>
        <pc:picChg chg="add del">
          <ac:chgData name="Maria Lopardo" userId="b45e0852-5eb4-448b-b0e8-ecc649668575" providerId="ADAL" clId="{4C9962EF-FDD7-4457-BC95-B9D5EA702C80}" dt="2026-02-24T12:11:23.291" v="110" actId="478"/>
          <ac:picMkLst>
            <pc:docMk/>
            <pc:sldMk cId="0" sldId="257"/>
            <ac:picMk id="2" creationId="{00000000-0000-0000-0000-000000000000}"/>
          </ac:picMkLst>
        </pc:picChg>
        <pc:picChg chg="add mod">
          <ac:chgData name="Maria Lopardo" userId="b45e0852-5eb4-448b-b0e8-ecc649668575" providerId="ADAL" clId="{4C9962EF-FDD7-4457-BC95-B9D5EA702C80}" dt="2026-02-24T14:47:03.109" v="467" actId="2711"/>
          <ac:picMkLst>
            <pc:docMk/>
            <pc:sldMk cId="0" sldId="257"/>
            <ac:picMk id="1026" creationId="{9CD83103-36F4-CA3E-0816-C7058588CEB9}"/>
          </ac:picMkLst>
        </pc:picChg>
      </pc:sldChg>
      <pc:sldChg chg="addSp delSp modSp mod modClrScheme chgLayout">
        <pc:chgData name="Maria Lopardo" userId="b45e0852-5eb4-448b-b0e8-ecc649668575" providerId="ADAL" clId="{4C9962EF-FDD7-4457-BC95-B9D5EA702C80}" dt="2026-02-24T14:35:27.393" v="249" actId="1076"/>
        <pc:sldMkLst>
          <pc:docMk/>
          <pc:sldMk cId="0" sldId="258"/>
        </pc:sldMkLst>
        <pc:spChg chg="del mod">
          <ac:chgData name="Maria Lopardo" userId="b45e0852-5eb4-448b-b0e8-ecc649668575" providerId="ADAL" clId="{4C9962EF-FDD7-4457-BC95-B9D5EA702C80}" dt="2026-02-24T14:35:10.680" v="236" actId="478"/>
          <ac:spMkLst>
            <pc:docMk/>
            <pc:sldMk cId="0" sldId="258"/>
            <ac:spMk id="2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5:11.648" v="237" actId="478"/>
          <ac:spMkLst>
            <pc:docMk/>
            <pc:sldMk cId="0" sldId="258"/>
            <ac:spMk id="4" creationId="{00000000-0000-0000-0000-000000000000}"/>
          </ac:spMkLst>
        </pc:spChg>
        <pc:spChg chg="del mod">
          <ac:chgData name="Maria Lopardo" userId="b45e0852-5eb4-448b-b0e8-ecc649668575" providerId="ADAL" clId="{4C9962EF-FDD7-4457-BC95-B9D5EA702C80}" dt="2026-02-24T14:35:12.936" v="238" actId="478"/>
          <ac:spMkLst>
            <pc:docMk/>
            <pc:sldMk cId="0" sldId="258"/>
            <ac:spMk id="6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5:14.136" v="239" actId="478"/>
          <ac:spMkLst>
            <pc:docMk/>
            <pc:sldMk cId="0" sldId="258"/>
            <ac:spMk id="7" creationId="{00000000-0000-0000-0000-000000000000}"/>
          </ac:spMkLst>
        </pc:spChg>
        <pc:spChg chg="del mod">
          <ac:chgData name="Maria Lopardo" userId="b45e0852-5eb4-448b-b0e8-ecc649668575" providerId="ADAL" clId="{4C9962EF-FDD7-4457-BC95-B9D5EA702C80}" dt="2026-02-24T14:35:15.777" v="241" actId="478"/>
          <ac:spMkLst>
            <pc:docMk/>
            <pc:sldMk cId="0" sldId="258"/>
            <ac:spMk id="8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5:17.592" v="242" actId="478"/>
          <ac:spMkLst>
            <pc:docMk/>
            <pc:sldMk cId="0" sldId="258"/>
            <ac:spMk id="10" creationId="{00000000-0000-0000-0000-000000000000}"/>
          </ac:spMkLst>
        </pc:spChg>
        <pc:spChg chg="del mod">
          <ac:chgData name="Maria Lopardo" userId="b45e0852-5eb4-448b-b0e8-ecc649668575" providerId="ADAL" clId="{4C9962EF-FDD7-4457-BC95-B9D5EA702C80}" dt="2026-02-24T14:35:18.785" v="243" actId="478"/>
          <ac:spMkLst>
            <pc:docMk/>
            <pc:sldMk cId="0" sldId="258"/>
            <ac:spMk id="11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2:05:24.847" v="98" actId="478"/>
          <ac:spMkLst>
            <pc:docMk/>
            <pc:sldMk cId="0" sldId="258"/>
            <ac:spMk id="12" creationId="{00000000-0000-0000-0000-000000000000}"/>
          </ac:spMkLst>
        </pc:spChg>
        <pc:spChg chg="del mod">
          <ac:chgData name="Maria Lopardo" userId="b45e0852-5eb4-448b-b0e8-ecc649668575" providerId="ADAL" clId="{4C9962EF-FDD7-4457-BC95-B9D5EA702C80}" dt="2026-02-24T12:05:26.688" v="99" actId="478"/>
          <ac:spMkLst>
            <pc:docMk/>
            <pc:sldMk cId="0" sldId="258"/>
            <ac:spMk id="14" creationId="{00000000-0000-0000-0000-000000000000}"/>
          </ac:spMkLst>
        </pc:spChg>
        <pc:spChg chg="del mod">
          <ac:chgData name="Maria Lopardo" userId="b45e0852-5eb4-448b-b0e8-ecc649668575" providerId="ADAL" clId="{4C9962EF-FDD7-4457-BC95-B9D5EA702C80}" dt="2026-02-24T12:05:29.135" v="101" actId="478"/>
          <ac:spMkLst>
            <pc:docMk/>
            <pc:sldMk cId="0" sldId="258"/>
            <ac:spMk id="15" creationId="{00000000-0000-0000-0000-000000000000}"/>
          </ac:spMkLst>
        </pc:spChg>
        <pc:picChg chg="del mod">
          <ac:chgData name="Maria Lopardo" userId="b45e0852-5eb4-448b-b0e8-ecc649668575" providerId="ADAL" clId="{4C9962EF-FDD7-4457-BC95-B9D5EA702C80}" dt="2026-02-24T12:04:14.889" v="48" actId="478"/>
          <ac:picMkLst>
            <pc:docMk/>
            <pc:sldMk cId="0" sldId="258"/>
            <ac:picMk id="3" creationId="{00000000-0000-0000-0000-000000000000}"/>
          </ac:picMkLst>
        </pc:picChg>
        <pc:picChg chg="del">
          <ac:chgData name="Maria Lopardo" userId="b45e0852-5eb4-448b-b0e8-ecc649668575" providerId="ADAL" clId="{4C9962EF-FDD7-4457-BC95-B9D5EA702C80}" dt="2026-02-24T14:35:15.016" v="240" actId="478"/>
          <ac:picMkLst>
            <pc:docMk/>
            <pc:sldMk cId="0" sldId="258"/>
            <ac:picMk id="5" creationId="{00000000-0000-0000-0000-000000000000}"/>
          </ac:picMkLst>
        </pc:picChg>
        <pc:picChg chg="del">
          <ac:chgData name="Maria Lopardo" userId="b45e0852-5eb4-448b-b0e8-ecc649668575" providerId="ADAL" clId="{4C9962EF-FDD7-4457-BC95-B9D5EA702C80}" dt="2026-02-24T14:35:19.432" v="244" actId="478"/>
          <ac:picMkLst>
            <pc:docMk/>
            <pc:sldMk cId="0" sldId="258"/>
            <ac:picMk id="9" creationId="{00000000-0000-0000-0000-000000000000}"/>
          </ac:picMkLst>
        </pc:picChg>
        <pc:picChg chg="del">
          <ac:chgData name="Maria Lopardo" userId="b45e0852-5eb4-448b-b0e8-ecc649668575" providerId="ADAL" clId="{4C9962EF-FDD7-4457-BC95-B9D5EA702C80}" dt="2026-02-24T12:05:30.823" v="102" actId="478"/>
          <ac:picMkLst>
            <pc:docMk/>
            <pc:sldMk cId="0" sldId="258"/>
            <ac:picMk id="13" creationId="{00000000-0000-0000-0000-000000000000}"/>
          </ac:picMkLst>
        </pc:picChg>
        <pc:picChg chg="add del mod">
          <ac:chgData name="Maria Lopardo" userId="b45e0852-5eb4-448b-b0e8-ecc649668575" providerId="ADAL" clId="{4C9962EF-FDD7-4457-BC95-B9D5EA702C80}" dt="2026-02-24T14:35:08.056" v="235" actId="478"/>
          <ac:picMkLst>
            <pc:docMk/>
            <pc:sldMk cId="0" sldId="258"/>
            <ac:picMk id="16" creationId="{8AEF13A2-D904-C9BC-FED9-71D8FD5755E1}"/>
          </ac:picMkLst>
        </pc:picChg>
        <pc:picChg chg="add mod">
          <ac:chgData name="Maria Lopardo" userId="b45e0852-5eb4-448b-b0e8-ecc649668575" providerId="ADAL" clId="{4C9962EF-FDD7-4457-BC95-B9D5EA702C80}" dt="2026-02-24T14:35:27.393" v="249" actId="1076"/>
          <ac:picMkLst>
            <pc:docMk/>
            <pc:sldMk cId="0" sldId="258"/>
            <ac:picMk id="18" creationId="{09BCC902-E902-D785-0E75-60B4E226D729}"/>
          </ac:picMkLst>
        </pc:picChg>
      </pc:sldChg>
      <pc:sldChg chg="addSp delSp modSp mod modClrScheme chgLayout">
        <pc:chgData name="Maria Lopardo" userId="b45e0852-5eb4-448b-b0e8-ecc649668575" providerId="ADAL" clId="{4C9962EF-FDD7-4457-BC95-B9D5EA702C80}" dt="2026-02-24T14:29:04.660" v="147" actId="1076"/>
        <pc:sldMkLst>
          <pc:docMk/>
          <pc:sldMk cId="0" sldId="259"/>
        </pc:sldMkLst>
        <pc:spChg chg="del mod">
          <ac:chgData name="Maria Lopardo" userId="b45e0852-5eb4-448b-b0e8-ecc649668575" providerId="ADAL" clId="{4C9962EF-FDD7-4457-BC95-B9D5EA702C80}" dt="2026-02-24T14:28:41.655" v="136" actId="478"/>
          <ac:spMkLst>
            <pc:docMk/>
            <pc:sldMk cId="0" sldId="259"/>
            <ac:spMk id="2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24:06.350" v="121" actId="164"/>
          <ac:spMkLst>
            <pc:docMk/>
            <pc:sldMk cId="0" sldId="259"/>
            <ac:spMk id="4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24:06.350" v="121" actId="164"/>
          <ac:spMkLst>
            <pc:docMk/>
            <pc:sldMk cId="0" sldId="259"/>
            <ac:spMk id="5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24:06.350" v="121" actId="164"/>
          <ac:spMkLst>
            <pc:docMk/>
            <pc:sldMk cId="0" sldId="259"/>
            <ac:spMk id="7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24:19.244" v="123" actId="164"/>
          <ac:spMkLst>
            <pc:docMk/>
            <pc:sldMk cId="0" sldId="259"/>
            <ac:spMk id="8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24:06.350" v="121" actId="164"/>
          <ac:spMkLst>
            <pc:docMk/>
            <pc:sldMk cId="0" sldId="259"/>
            <ac:spMk id="10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24:06.350" v="121" actId="164"/>
          <ac:spMkLst>
            <pc:docMk/>
            <pc:sldMk cId="0" sldId="259"/>
            <ac:spMk id="11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24:06.350" v="121" actId="164"/>
          <ac:spMkLst>
            <pc:docMk/>
            <pc:sldMk cId="0" sldId="259"/>
            <ac:spMk id="13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24:06.350" v="121" actId="164"/>
          <ac:spMkLst>
            <pc:docMk/>
            <pc:sldMk cId="0" sldId="259"/>
            <ac:spMk id="14" creationId="{00000000-0000-0000-0000-000000000000}"/>
          </ac:spMkLst>
        </pc:spChg>
        <pc:grpChg chg="mod">
          <ac:chgData name="Maria Lopardo" userId="b45e0852-5eb4-448b-b0e8-ecc649668575" providerId="ADAL" clId="{4C9962EF-FDD7-4457-BC95-B9D5EA702C80}" dt="2026-02-24T14:24:19.244" v="123" actId="164"/>
          <ac:grpSpMkLst>
            <pc:docMk/>
            <pc:sldMk cId="0" sldId="259"/>
            <ac:grpSpMk id="15" creationId="{12933232-8644-2E71-1403-F58A8BFE3687}"/>
          </ac:grpSpMkLst>
        </pc:grpChg>
        <pc:grpChg chg="add del mod">
          <ac:chgData name="Maria Lopardo" userId="b45e0852-5eb4-448b-b0e8-ecc649668575" providerId="ADAL" clId="{4C9962EF-FDD7-4457-BC95-B9D5EA702C80}" dt="2026-02-24T14:28:44.266" v="137" actId="478"/>
          <ac:grpSpMkLst>
            <pc:docMk/>
            <pc:sldMk cId="0" sldId="259"/>
            <ac:grpSpMk id="16" creationId="{E336F7B3-818D-FD73-77DC-EE0A4C0838EA}"/>
          </ac:grpSpMkLst>
        </pc:grpChg>
        <pc:picChg chg="mod">
          <ac:chgData name="Maria Lopardo" userId="b45e0852-5eb4-448b-b0e8-ecc649668575" providerId="ADAL" clId="{4C9962EF-FDD7-4457-BC95-B9D5EA702C80}" dt="2026-02-24T14:24:06.350" v="121" actId="164"/>
          <ac:picMkLst>
            <pc:docMk/>
            <pc:sldMk cId="0" sldId="259"/>
            <ac:picMk id="3" creationId="{00000000-0000-0000-0000-000000000000}"/>
          </ac:picMkLst>
        </pc:picChg>
        <pc:picChg chg="del mod">
          <ac:chgData name="Maria Lopardo" userId="b45e0852-5eb4-448b-b0e8-ecc649668575" providerId="ADAL" clId="{4C9962EF-FDD7-4457-BC95-B9D5EA702C80}" dt="2026-02-24T14:28:46.005" v="138" actId="478"/>
          <ac:picMkLst>
            <pc:docMk/>
            <pc:sldMk cId="0" sldId="259"/>
            <ac:picMk id="6" creationId="{00000000-0000-0000-0000-000000000000}"/>
          </ac:picMkLst>
        </pc:picChg>
        <pc:picChg chg="mod">
          <ac:chgData name="Maria Lopardo" userId="b45e0852-5eb4-448b-b0e8-ecc649668575" providerId="ADAL" clId="{4C9962EF-FDD7-4457-BC95-B9D5EA702C80}" dt="2026-02-24T14:24:06.350" v="121" actId="164"/>
          <ac:picMkLst>
            <pc:docMk/>
            <pc:sldMk cId="0" sldId="259"/>
            <ac:picMk id="9" creationId="{00000000-0000-0000-0000-000000000000}"/>
          </ac:picMkLst>
        </pc:picChg>
        <pc:picChg chg="mod">
          <ac:chgData name="Maria Lopardo" userId="b45e0852-5eb4-448b-b0e8-ecc649668575" providerId="ADAL" clId="{4C9962EF-FDD7-4457-BC95-B9D5EA702C80}" dt="2026-02-24T14:24:06.350" v="121" actId="164"/>
          <ac:picMkLst>
            <pc:docMk/>
            <pc:sldMk cId="0" sldId="259"/>
            <ac:picMk id="12" creationId="{00000000-0000-0000-0000-000000000000}"/>
          </ac:picMkLst>
        </pc:picChg>
        <pc:picChg chg="add mod">
          <ac:chgData name="Maria Lopardo" userId="b45e0852-5eb4-448b-b0e8-ecc649668575" providerId="ADAL" clId="{4C9962EF-FDD7-4457-BC95-B9D5EA702C80}" dt="2026-02-24T14:29:04.660" v="147" actId="1076"/>
          <ac:picMkLst>
            <pc:docMk/>
            <pc:sldMk cId="0" sldId="259"/>
            <ac:picMk id="18" creationId="{17F05A19-A02A-8D2E-BD64-1639A3FFCF7A}"/>
          </ac:picMkLst>
        </pc:picChg>
      </pc:sldChg>
      <pc:sldChg chg="addSp delSp modSp mod modClrScheme chgLayout">
        <pc:chgData name="Maria Lopardo" userId="b45e0852-5eb4-448b-b0e8-ecc649668575" providerId="ADAL" clId="{4C9962EF-FDD7-4457-BC95-B9D5EA702C80}" dt="2026-02-24T14:29:56.081" v="161" actId="1076"/>
        <pc:sldMkLst>
          <pc:docMk/>
          <pc:sldMk cId="0" sldId="260"/>
        </pc:sldMkLst>
        <pc:spChg chg="del mod">
          <ac:chgData name="Maria Lopardo" userId="b45e0852-5eb4-448b-b0e8-ecc649668575" providerId="ADAL" clId="{4C9962EF-FDD7-4457-BC95-B9D5EA702C80}" dt="2026-02-24T14:29:36.094" v="148" actId="478"/>
          <ac:spMkLst>
            <pc:docMk/>
            <pc:sldMk cId="0" sldId="260"/>
            <ac:spMk id="2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29:40.092" v="151" actId="478"/>
          <ac:spMkLst>
            <pc:docMk/>
            <pc:sldMk cId="0" sldId="260"/>
            <ac:spMk id="4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29:37.924" v="150" actId="478"/>
          <ac:spMkLst>
            <pc:docMk/>
            <pc:sldMk cId="0" sldId="260"/>
            <ac:spMk id="5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29:41.364" v="152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29:42.860" v="153" actId="478"/>
          <ac:spMkLst>
            <pc:docMk/>
            <pc:sldMk cId="0" sldId="260"/>
            <ac:spMk id="7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29:44.404" v="154" actId="478"/>
          <ac:spMkLst>
            <pc:docMk/>
            <pc:sldMk cId="0" sldId="260"/>
            <ac:spMk id="8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29:46.980" v="155" actId="478"/>
          <ac:spMkLst>
            <pc:docMk/>
            <pc:sldMk cId="0" sldId="260"/>
            <ac:spMk id="9" creationId="{00000000-0000-0000-0000-000000000000}"/>
          </ac:spMkLst>
        </pc:spChg>
        <pc:spChg chg="del mod">
          <ac:chgData name="Maria Lopardo" userId="b45e0852-5eb4-448b-b0e8-ecc649668575" providerId="ADAL" clId="{4C9962EF-FDD7-4457-BC95-B9D5EA702C80}" dt="2026-02-24T14:29:48.974" v="156" actId="478"/>
          <ac:spMkLst>
            <pc:docMk/>
            <pc:sldMk cId="0" sldId="260"/>
            <ac:spMk id="10" creationId="{00000000-0000-0000-0000-000000000000}"/>
          </ac:spMkLst>
        </pc:spChg>
        <pc:picChg chg="del">
          <ac:chgData name="Maria Lopardo" userId="b45e0852-5eb4-448b-b0e8-ecc649668575" providerId="ADAL" clId="{4C9962EF-FDD7-4457-BC95-B9D5EA702C80}" dt="2026-02-24T14:29:36.996" v="149" actId="478"/>
          <ac:picMkLst>
            <pc:docMk/>
            <pc:sldMk cId="0" sldId="260"/>
            <ac:picMk id="3" creationId="{00000000-0000-0000-0000-000000000000}"/>
          </ac:picMkLst>
        </pc:picChg>
        <pc:picChg chg="add mod">
          <ac:chgData name="Maria Lopardo" userId="b45e0852-5eb4-448b-b0e8-ecc649668575" providerId="ADAL" clId="{4C9962EF-FDD7-4457-BC95-B9D5EA702C80}" dt="2026-02-24T14:29:56.081" v="161" actId="1076"/>
          <ac:picMkLst>
            <pc:docMk/>
            <pc:sldMk cId="0" sldId="260"/>
            <ac:picMk id="12" creationId="{129139B6-5248-0E83-932A-F3EA83C3CCA8}"/>
          </ac:picMkLst>
        </pc:picChg>
      </pc:sldChg>
      <pc:sldChg chg="addSp delSp modSp mod modClrScheme chgLayout">
        <pc:chgData name="Maria Lopardo" userId="b45e0852-5eb4-448b-b0e8-ecc649668575" providerId="ADAL" clId="{4C9962EF-FDD7-4457-BC95-B9D5EA702C80}" dt="2026-02-24T14:30:43.557" v="169" actId="1076"/>
        <pc:sldMkLst>
          <pc:docMk/>
          <pc:sldMk cId="0" sldId="261"/>
        </pc:sldMkLst>
        <pc:spChg chg="del mod">
          <ac:chgData name="Maria Lopardo" userId="b45e0852-5eb4-448b-b0e8-ecc649668575" providerId="ADAL" clId="{4C9962EF-FDD7-4457-BC95-B9D5EA702C80}" dt="2026-02-24T14:30:31.573" v="162" actId="478"/>
          <ac:spMkLst>
            <pc:docMk/>
            <pc:sldMk cId="0" sldId="261"/>
            <ac:spMk id="3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26:08.928" v="133" actId="164"/>
          <ac:spMkLst>
            <pc:docMk/>
            <pc:sldMk cId="0" sldId="261"/>
            <ac:spMk id="5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26:08.928" v="133" actId="164"/>
          <ac:spMkLst>
            <pc:docMk/>
            <pc:sldMk cId="0" sldId="261"/>
            <ac:spMk id="6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26:08.928" v="133" actId="164"/>
          <ac:spMkLst>
            <pc:docMk/>
            <pc:sldMk cId="0" sldId="261"/>
            <ac:spMk id="8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26:08.928" v="133" actId="164"/>
          <ac:spMkLst>
            <pc:docMk/>
            <pc:sldMk cId="0" sldId="261"/>
            <ac:spMk id="9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26:08.928" v="133" actId="164"/>
          <ac:spMkLst>
            <pc:docMk/>
            <pc:sldMk cId="0" sldId="261"/>
            <ac:spMk id="11" creationId="{00000000-0000-0000-0000-000000000000}"/>
          </ac:spMkLst>
        </pc:spChg>
        <pc:spChg chg="mod">
          <ac:chgData name="Maria Lopardo" userId="b45e0852-5eb4-448b-b0e8-ecc649668575" providerId="ADAL" clId="{4C9962EF-FDD7-4457-BC95-B9D5EA702C80}" dt="2026-02-24T14:26:08.928" v="133" actId="164"/>
          <ac:spMkLst>
            <pc:docMk/>
            <pc:sldMk cId="0" sldId="261"/>
            <ac:spMk id="12" creationId="{00000000-0000-0000-0000-000000000000}"/>
          </ac:spMkLst>
        </pc:spChg>
        <pc:grpChg chg="add del mod">
          <ac:chgData name="Maria Lopardo" userId="b45e0852-5eb4-448b-b0e8-ecc649668575" providerId="ADAL" clId="{4C9962EF-FDD7-4457-BC95-B9D5EA702C80}" dt="2026-02-24T14:30:34.471" v="164" actId="478"/>
          <ac:grpSpMkLst>
            <pc:docMk/>
            <pc:sldMk cId="0" sldId="261"/>
            <ac:grpSpMk id="13" creationId="{F7A45C01-9AA9-C7CF-E73F-A80ED754EBF8}"/>
          </ac:grpSpMkLst>
        </pc:grpChg>
        <pc:picChg chg="del">
          <ac:chgData name="Maria Lopardo" userId="b45e0852-5eb4-448b-b0e8-ecc649668575" providerId="ADAL" clId="{4C9962EF-FDD7-4457-BC95-B9D5EA702C80}" dt="2026-02-24T14:30:32.917" v="163" actId="478"/>
          <ac:picMkLst>
            <pc:docMk/>
            <pc:sldMk cId="0" sldId="261"/>
            <ac:picMk id="2" creationId="{00000000-0000-0000-0000-000000000000}"/>
          </ac:picMkLst>
        </pc:picChg>
        <pc:picChg chg="mod">
          <ac:chgData name="Maria Lopardo" userId="b45e0852-5eb4-448b-b0e8-ecc649668575" providerId="ADAL" clId="{4C9962EF-FDD7-4457-BC95-B9D5EA702C80}" dt="2026-02-24T14:26:08.928" v="133" actId="164"/>
          <ac:picMkLst>
            <pc:docMk/>
            <pc:sldMk cId="0" sldId="261"/>
            <ac:picMk id="4" creationId="{00000000-0000-0000-0000-000000000000}"/>
          </ac:picMkLst>
        </pc:picChg>
        <pc:picChg chg="mod">
          <ac:chgData name="Maria Lopardo" userId="b45e0852-5eb4-448b-b0e8-ecc649668575" providerId="ADAL" clId="{4C9962EF-FDD7-4457-BC95-B9D5EA702C80}" dt="2026-02-24T14:26:08.928" v="133" actId="164"/>
          <ac:picMkLst>
            <pc:docMk/>
            <pc:sldMk cId="0" sldId="261"/>
            <ac:picMk id="7" creationId="{00000000-0000-0000-0000-000000000000}"/>
          </ac:picMkLst>
        </pc:picChg>
        <pc:picChg chg="mod">
          <ac:chgData name="Maria Lopardo" userId="b45e0852-5eb4-448b-b0e8-ecc649668575" providerId="ADAL" clId="{4C9962EF-FDD7-4457-BC95-B9D5EA702C80}" dt="2026-02-24T14:26:08.928" v="133" actId="164"/>
          <ac:picMkLst>
            <pc:docMk/>
            <pc:sldMk cId="0" sldId="261"/>
            <ac:picMk id="10" creationId="{00000000-0000-0000-0000-000000000000}"/>
          </ac:picMkLst>
        </pc:picChg>
        <pc:picChg chg="add mod">
          <ac:chgData name="Maria Lopardo" userId="b45e0852-5eb4-448b-b0e8-ecc649668575" providerId="ADAL" clId="{4C9962EF-FDD7-4457-BC95-B9D5EA702C80}" dt="2026-02-24T14:30:43.557" v="169" actId="1076"/>
          <ac:picMkLst>
            <pc:docMk/>
            <pc:sldMk cId="0" sldId="261"/>
            <ac:picMk id="15" creationId="{89185127-195F-4F39-5639-32633012B16A}"/>
          </ac:picMkLst>
        </pc:picChg>
      </pc:sldChg>
      <pc:sldChg chg="addSp delSp modSp mod modClrScheme chgLayout">
        <pc:chgData name="Maria Lopardo" userId="b45e0852-5eb4-448b-b0e8-ecc649668575" providerId="ADAL" clId="{4C9962EF-FDD7-4457-BC95-B9D5EA702C80}" dt="2026-02-24T14:31:48.768" v="192" actId="1076"/>
        <pc:sldMkLst>
          <pc:docMk/>
          <pc:sldMk cId="0" sldId="262"/>
        </pc:sldMkLst>
        <pc:spChg chg="del">
          <ac:chgData name="Maria Lopardo" userId="b45e0852-5eb4-448b-b0e8-ecc649668575" providerId="ADAL" clId="{4C9962EF-FDD7-4457-BC95-B9D5EA702C80}" dt="2026-02-24T14:31:17.263" v="170" actId="478"/>
          <ac:spMkLst>
            <pc:docMk/>
            <pc:sldMk cId="0" sldId="262"/>
            <ac:spMk id="2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1:17.797" v="171" actId="478"/>
          <ac:spMkLst>
            <pc:docMk/>
            <pc:sldMk cId="0" sldId="262"/>
            <ac:spMk id="3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1:24.806" v="176" actId="478"/>
          <ac:spMkLst>
            <pc:docMk/>
            <pc:sldMk cId="0" sldId="262"/>
            <ac:spMk id="4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1:26.524" v="177" actId="478"/>
          <ac:spMkLst>
            <pc:docMk/>
            <pc:sldMk cId="0" sldId="262"/>
            <ac:spMk id="5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1:18.327" v="172" actId="478"/>
          <ac:spMkLst>
            <pc:docMk/>
            <pc:sldMk cId="0" sldId="262"/>
            <ac:spMk id="6" creationId="{00000000-0000-0000-0000-000000000000}"/>
          </ac:spMkLst>
        </pc:spChg>
        <pc:spChg chg="del mod">
          <ac:chgData name="Maria Lopardo" userId="b45e0852-5eb4-448b-b0e8-ecc649668575" providerId="ADAL" clId="{4C9962EF-FDD7-4457-BC95-B9D5EA702C80}" dt="2026-02-24T14:31:23.206" v="175" actId="478"/>
          <ac:spMkLst>
            <pc:docMk/>
            <pc:sldMk cId="0" sldId="262"/>
            <ac:spMk id="7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1:21.901" v="174" actId="478"/>
          <ac:spMkLst>
            <pc:docMk/>
            <pc:sldMk cId="0" sldId="262"/>
            <ac:spMk id="8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1:27.070" v="178" actId="478"/>
          <ac:spMkLst>
            <pc:docMk/>
            <pc:sldMk cId="0" sldId="262"/>
            <ac:spMk id="9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1:28.591" v="179" actId="478"/>
          <ac:spMkLst>
            <pc:docMk/>
            <pc:sldMk cId="0" sldId="262"/>
            <ac:spMk id="10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1:30.014" v="180" actId="478"/>
          <ac:spMkLst>
            <pc:docMk/>
            <pc:sldMk cId="0" sldId="262"/>
            <ac:spMk id="11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1:35.182" v="184" actId="478"/>
          <ac:spMkLst>
            <pc:docMk/>
            <pc:sldMk cId="0" sldId="262"/>
            <ac:spMk id="12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1:34.134" v="183" actId="478"/>
          <ac:spMkLst>
            <pc:docMk/>
            <pc:sldMk cId="0" sldId="262"/>
            <ac:spMk id="13" creationId="{00000000-0000-0000-0000-000000000000}"/>
          </ac:spMkLst>
        </pc:spChg>
        <pc:spChg chg="del mod">
          <ac:chgData name="Maria Lopardo" userId="b45e0852-5eb4-448b-b0e8-ecc649668575" providerId="ADAL" clId="{4C9962EF-FDD7-4457-BC95-B9D5EA702C80}" dt="2026-02-24T14:31:32.709" v="182" actId="478"/>
          <ac:spMkLst>
            <pc:docMk/>
            <pc:sldMk cId="0" sldId="262"/>
            <ac:spMk id="14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1:36.047" v="185" actId="478"/>
          <ac:spMkLst>
            <pc:docMk/>
            <pc:sldMk cId="0" sldId="262"/>
            <ac:spMk id="15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1:37.518" v="186" actId="478"/>
          <ac:spMkLst>
            <pc:docMk/>
            <pc:sldMk cId="0" sldId="262"/>
            <ac:spMk id="17" creationId="{00000000-0000-0000-0000-000000000000}"/>
          </ac:spMkLst>
        </pc:spChg>
        <pc:picChg chg="del">
          <ac:chgData name="Maria Lopardo" userId="b45e0852-5eb4-448b-b0e8-ecc649668575" providerId="ADAL" clId="{4C9962EF-FDD7-4457-BC95-B9D5EA702C80}" dt="2026-02-24T14:31:39.670" v="187" actId="478"/>
          <ac:picMkLst>
            <pc:docMk/>
            <pc:sldMk cId="0" sldId="262"/>
            <ac:picMk id="16" creationId="{00000000-0000-0000-0000-000000000000}"/>
          </ac:picMkLst>
        </pc:picChg>
        <pc:picChg chg="add mod">
          <ac:chgData name="Maria Lopardo" userId="b45e0852-5eb4-448b-b0e8-ecc649668575" providerId="ADAL" clId="{4C9962EF-FDD7-4457-BC95-B9D5EA702C80}" dt="2026-02-24T14:31:48.768" v="192" actId="1076"/>
          <ac:picMkLst>
            <pc:docMk/>
            <pc:sldMk cId="0" sldId="262"/>
            <ac:picMk id="19" creationId="{35F5CF11-5990-9D64-6B56-89BD7BBFAB43}"/>
          </ac:picMkLst>
        </pc:picChg>
      </pc:sldChg>
      <pc:sldChg chg="addSp delSp modSp mod modClrScheme chgLayout">
        <pc:chgData name="Maria Lopardo" userId="b45e0852-5eb4-448b-b0e8-ecc649668575" providerId="ADAL" clId="{4C9962EF-FDD7-4457-BC95-B9D5EA702C80}" dt="2026-02-24T14:32:51.816" v="209" actId="1076"/>
        <pc:sldMkLst>
          <pc:docMk/>
          <pc:sldMk cId="0" sldId="263"/>
        </pc:sldMkLst>
        <pc:spChg chg="del">
          <ac:chgData name="Maria Lopardo" userId="b45e0852-5eb4-448b-b0e8-ecc649668575" providerId="ADAL" clId="{4C9962EF-FDD7-4457-BC95-B9D5EA702C80}" dt="2026-02-24T14:32:31.614" v="194" actId="478"/>
          <ac:spMkLst>
            <pc:docMk/>
            <pc:sldMk cId="0" sldId="263"/>
            <ac:spMk id="2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2:33.910" v="195" actId="478"/>
          <ac:spMkLst>
            <pc:docMk/>
            <pc:sldMk cId="0" sldId="263"/>
            <ac:spMk id="4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2:34.582" v="196" actId="478"/>
          <ac:spMkLst>
            <pc:docMk/>
            <pc:sldMk cId="0" sldId="263"/>
            <ac:spMk id="5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2:36.102" v="197" actId="478"/>
          <ac:spMkLst>
            <pc:docMk/>
            <pc:sldMk cId="0" sldId="263"/>
            <ac:spMk id="6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2:37.838" v="199" actId="478"/>
          <ac:spMkLst>
            <pc:docMk/>
            <pc:sldMk cId="0" sldId="263"/>
            <ac:spMk id="7" creationId="{00000000-0000-0000-0000-000000000000}"/>
          </ac:spMkLst>
        </pc:spChg>
        <pc:spChg chg="del mod">
          <ac:chgData name="Maria Lopardo" userId="b45e0852-5eb4-448b-b0e8-ecc649668575" providerId="ADAL" clId="{4C9962EF-FDD7-4457-BC95-B9D5EA702C80}" dt="2026-02-24T14:32:39.224" v="200" actId="478"/>
          <ac:spMkLst>
            <pc:docMk/>
            <pc:sldMk cId="0" sldId="263"/>
            <ac:spMk id="8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2:39.927" v="201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2:41.566" v="202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2:42.519" v="203" actId="478"/>
          <ac:spMkLst>
            <pc:docMk/>
            <pc:sldMk cId="0" sldId="263"/>
            <ac:spMk id="11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2:44.494" v="204" actId="478"/>
          <ac:spMkLst>
            <pc:docMk/>
            <pc:sldMk cId="0" sldId="263"/>
            <ac:spMk id="12" creationId="{00000000-0000-0000-0000-000000000000}"/>
          </ac:spMkLst>
        </pc:spChg>
        <pc:picChg chg="del">
          <ac:chgData name="Maria Lopardo" userId="b45e0852-5eb4-448b-b0e8-ecc649668575" providerId="ADAL" clId="{4C9962EF-FDD7-4457-BC95-B9D5EA702C80}" dt="2026-02-24T14:32:30.015" v="193" actId="478"/>
          <ac:picMkLst>
            <pc:docMk/>
            <pc:sldMk cId="0" sldId="263"/>
            <ac:picMk id="3" creationId="{00000000-0000-0000-0000-000000000000}"/>
          </ac:picMkLst>
        </pc:picChg>
        <pc:picChg chg="add mod">
          <ac:chgData name="Maria Lopardo" userId="b45e0852-5eb4-448b-b0e8-ecc649668575" providerId="ADAL" clId="{4C9962EF-FDD7-4457-BC95-B9D5EA702C80}" dt="2026-02-24T14:32:51.816" v="209" actId="1076"/>
          <ac:picMkLst>
            <pc:docMk/>
            <pc:sldMk cId="0" sldId="263"/>
            <ac:picMk id="14" creationId="{4D57389C-E12E-7F55-31C4-B9AB47BD4889}"/>
          </ac:picMkLst>
        </pc:picChg>
      </pc:sldChg>
      <pc:sldChg chg="addSp delSp modSp mod modClrScheme chgLayout">
        <pc:chgData name="Maria Lopardo" userId="b45e0852-5eb4-448b-b0e8-ecc649668575" providerId="ADAL" clId="{4C9962EF-FDD7-4457-BC95-B9D5EA702C80}" dt="2026-02-24T14:33:53.168" v="233" actId="1076"/>
        <pc:sldMkLst>
          <pc:docMk/>
          <pc:sldMk cId="0" sldId="264"/>
        </pc:sldMkLst>
        <pc:spChg chg="del">
          <ac:chgData name="Maria Lopardo" userId="b45e0852-5eb4-448b-b0e8-ecc649668575" providerId="ADAL" clId="{4C9962EF-FDD7-4457-BC95-B9D5EA702C80}" dt="2026-02-24T14:33:23.296" v="210" actId="478"/>
          <ac:spMkLst>
            <pc:docMk/>
            <pc:sldMk cId="0" sldId="264"/>
            <ac:spMk id="2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3:24.032" v="211" actId="478"/>
          <ac:spMkLst>
            <pc:docMk/>
            <pc:sldMk cId="0" sldId="264"/>
            <ac:spMk id="3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3:27.503" v="215" actId="478"/>
          <ac:spMkLst>
            <pc:docMk/>
            <pc:sldMk cId="0" sldId="264"/>
            <ac:spMk id="4" creationId="{00000000-0000-0000-0000-000000000000}"/>
          </ac:spMkLst>
        </pc:spChg>
        <pc:spChg chg="del mod">
          <ac:chgData name="Maria Lopardo" userId="b45e0852-5eb4-448b-b0e8-ecc649668575" providerId="ADAL" clId="{4C9962EF-FDD7-4457-BC95-B9D5EA702C80}" dt="2026-02-24T14:33:40.967" v="226" actId="478"/>
          <ac:spMkLst>
            <pc:docMk/>
            <pc:sldMk cId="0" sldId="264"/>
            <ac:spMk id="6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3:39.335" v="224" actId="478"/>
          <ac:spMkLst>
            <pc:docMk/>
            <pc:sldMk cId="0" sldId="264"/>
            <ac:spMk id="7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3:25.648" v="213" actId="478"/>
          <ac:spMkLst>
            <pc:docMk/>
            <pc:sldMk cId="0" sldId="264"/>
            <ac:spMk id="8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3:24.871" v="212" actId="478"/>
          <ac:spMkLst>
            <pc:docMk/>
            <pc:sldMk cId="0" sldId="264"/>
            <ac:spMk id="9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3:32.048" v="218" actId="478"/>
          <ac:spMkLst>
            <pc:docMk/>
            <pc:sldMk cId="0" sldId="264"/>
            <ac:spMk id="11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3:30.824" v="217" actId="478"/>
          <ac:spMkLst>
            <pc:docMk/>
            <pc:sldMk cId="0" sldId="264"/>
            <ac:spMk id="12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3:33.903" v="220" actId="478"/>
          <ac:spMkLst>
            <pc:docMk/>
            <pc:sldMk cId="0" sldId="264"/>
            <ac:spMk id="13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3:33.255" v="219" actId="478"/>
          <ac:spMkLst>
            <pc:docMk/>
            <pc:sldMk cId="0" sldId="264"/>
            <ac:spMk id="14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3:36.215" v="222" actId="478"/>
          <ac:spMkLst>
            <pc:docMk/>
            <pc:sldMk cId="0" sldId="264"/>
            <ac:spMk id="16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33:37.895" v="223" actId="478"/>
          <ac:spMkLst>
            <pc:docMk/>
            <pc:sldMk cId="0" sldId="264"/>
            <ac:spMk id="17" creationId="{00000000-0000-0000-0000-000000000000}"/>
          </ac:spMkLst>
        </pc:spChg>
        <pc:picChg chg="del">
          <ac:chgData name="Maria Lopardo" userId="b45e0852-5eb4-448b-b0e8-ecc649668575" providerId="ADAL" clId="{4C9962EF-FDD7-4457-BC95-B9D5EA702C80}" dt="2026-02-24T14:33:28.088" v="216" actId="478"/>
          <ac:picMkLst>
            <pc:docMk/>
            <pc:sldMk cId="0" sldId="264"/>
            <ac:picMk id="5" creationId="{00000000-0000-0000-0000-000000000000}"/>
          </ac:picMkLst>
        </pc:picChg>
        <pc:picChg chg="del">
          <ac:chgData name="Maria Lopardo" userId="b45e0852-5eb4-448b-b0e8-ecc649668575" providerId="ADAL" clId="{4C9962EF-FDD7-4457-BC95-B9D5EA702C80}" dt="2026-02-24T14:33:26.368" v="214" actId="478"/>
          <ac:picMkLst>
            <pc:docMk/>
            <pc:sldMk cId="0" sldId="264"/>
            <ac:picMk id="10" creationId="{00000000-0000-0000-0000-000000000000}"/>
          </ac:picMkLst>
        </pc:picChg>
        <pc:picChg chg="del">
          <ac:chgData name="Maria Lopardo" userId="b45e0852-5eb4-448b-b0e8-ecc649668575" providerId="ADAL" clId="{4C9962EF-FDD7-4457-BC95-B9D5EA702C80}" dt="2026-02-24T14:33:34.737" v="221" actId="478"/>
          <ac:picMkLst>
            <pc:docMk/>
            <pc:sldMk cId="0" sldId="264"/>
            <ac:picMk id="15" creationId="{00000000-0000-0000-0000-000000000000}"/>
          </ac:picMkLst>
        </pc:picChg>
        <pc:picChg chg="add mod">
          <ac:chgData name="Maria Lopardo" userId="b45e0852-5eb4-448b-b0e8-ecc649668575" providerId="ADAL" clId="{4C9962EF-FDD7-4457-BC95-B9D5EA702C80}" dt="2026-02-24T14:33:53.168" v="233" actId="1076"/>
          <ac:picMkLst>
            <pc:docMk/>
            <pc:sldMk cId="0" sldId="264"/>
            <ac:picMk id="19" creationId="{ED10B0C0-827F-925A-560E-BDBE83FD474A}"/>
          </ac:picMkLst>
        </pc:picChg>
      </pc:sldChg>
      <pc:sldChg chg="addSp delSp modSp mod modClrScheme chgLayout">
        <pc:chgData name="Maria Lopardo" userId="b45e0852-5eb4-448b-b0e8-ecc649668575" providerId="ADAL" clId="{4C9962EF-FDD7-4457-BC95-B9D5EA702C80}" dt="2026-02-24T14:45:30.494" v="460" actId="1076"/>
        <pc:sldMkLst>
          <pc:docMk/>
          <pc:sldMk cId="0" sldId="265"/>
        </pc:sldMkLst>
        <pc:spChg chg="del">
          <ac:chgData name="Maria Lopardo" userId="b45e0852-5eb4-448b-b0e8-ecc649668575" providerId="ADAL" clId="{4C9962EF-FDD7-4457-BC95-B9D5EA702C80}" dt="2026-02-24T14:45:13.070" v="448" actId="478"/>
          <ac:spMkLst>
            <pc:docMk/>
            <pc:sldMk cId="0" sldId="265"/>
            <ac:spMk id="3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45:04.191" v="441" actId="478"/>
          <ac:spMkLst>
            <pc:docMk/>
            <pc:sldMk cId="0" sldId="265"/>
            <ac:spMk id="4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44:59.775" v="437" actId="478"/>
          <ac:spMkLst>
            <pc:docMk/>
            <pc:sldMk cId="0" sldId="265"/>
            <ac:spMk id="5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45:05.909" v="442" actId="478"/>
          <ac:spMkLst>
            <pc:docMk/>
            <pc:sldMk cId="0" sldId="265"/>
            <ac:spMk id="6" creationId="{00000000-0000-0000-0000-000000000000}"/>
          </ac:spMkLst>
        </pc:spChg>
        <pc:spChg chg="del mod">
          <ac:chgData name="Maria Lopardo" userId="b45e0852-5eb4-448b-b0e8-ecc649668575" providerId="ADAL" clId="{4C9962EF-FDD7-4457-BC95-B9D5EA702C80}" dt="2026-02-24T14:45:07.325" v="443" actId="478"/>
          <ac:spMkLst>
            <pc:docMk/>
            <pc:sldMk cId="0" sldId="265"/>
            <ac:spMk id="7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45:00.854" v="438" actId="478"/>
          <ac:spMkLst>
            <pc:docMk/>
            <pc:sldMk cId="0" sldId="265"/>
            <ac:spMk id="8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45:09.309" v="445" actId="478"/>
          <ac:spMkLst>
            <pc:docMk/>
            <pc:sldMk cId="0" sldId="265"/>
            <ac:spMk id="9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45:08.549" v="444" actId="478"/>
          <ac:spMkLst>
            <pc:docMk/>
            <pc:sldMk cId="0" sldId="265"/>
            <ac:spMk id="10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45:10.701" v="446" actId="478"/>
          <ac:spMkLst>
            <pc:docMk/>
            <pc:sldMk cId="0" sldId="265"/>
            <ac:spMk id="11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45:11.534" v="447" actId="478"/>
          <ac:spMkLst>
            <pc:docMk/>
            <pc:sldMk cId="0" sldId="265"/>
            <ac:spMk id="12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45:14.582" v="449" actId="478"/>
          <ac:spMkLst>
            <pc:docMk/>
            <pc:sldMk cId="0" sldId="265"/>
            <ac:spMk id="13" creationId="{00000000-0000-0000-0000-000000000000}"/>
          </ac:spMkLst>
        </pc:spChg>
        <pc:spChg chg="del">
          <ac:chgData name="Maria Lopardo" userId="b45e0852-5eb4-448b-b0e8-ecc649668575" providerId="ADAL" clId="{4C9962EF-FDD7-4457-BC95-B9D5EA702C80}" dt="2026-02-24T14:45:18.014" v="452" actId="478"/>
          <ac:spMkLst>
            <pc:docMk/>
            <pc:sldMk cId="0" sldId="265"/>
            <ac:spMk id="14" creationId="{00000000-0000-0000-0000-000000000000}"/>
          </ac:spMkLst>
        </pc:spChg>
        <pc:spChg chg="del mod">
          <ac:chgData name="Maria Lopardo" userId="b45e0852-5eb4-448b-b0e8-ecc649668575" providerId="ADAL" clId="{4C9962EF-FDD7-4457-BC95-B9D5EA702C80}" dt="2026-02-24T14:45:16.830" v="451" actId="478"/>
          <ac:spMkLst>
            <pc:docMk/>
            <pc:sldMk cId="0" sldId="265"/>
            <ac:spMk id="15" creationId="{00000000-0000-0000-0000-000000000000}"/>
          </ac:spMkLst>
        </pc:spChg>
        <pc:picChg chg="del">
          <ac:chgData name="Maria Lopardo" userId="b45e0852-5eb4-448b-b0e8-ecc649668575" providerId="ADAL" clId="{4C9962EF-FDD7-4457-BC95-B9D5EA702C80}" dt="2026-02-24T14:45:19.247" v="453" actId="478"/>
          <ac:picMkLst>
            <pc:docMk/>
            <pc:sldMk cId="0" sldId="265"/>
            <ac:picMk id="2" creationId="{00000000-0000-0000-0000-000000000000}"/>
          </ac:picMkLst>
        </pc:picChg>
        <pc:picChg chg="add mod">
          <ac:chgData name="Maria Lopardo" userId="b45e0852-5eb4-448b-b0e8-ecc649668575" providerId="ADAL" clId="{4C9962EF-FDD7-4457-BC95-B9D5EA702C80}" dt="2026-02-24T14:45:30.494" v="460" actId="1076"/>
          <ac:picMkLst>
            <pc:docMk/>
            <pc:sldMk cId="0" sldId="265"/>
            <ac:picMk id="17" creationId="{17C08233-056E-5B46-7227-8B79CA405A78}"/>
          </ac:picMkLst>
        </pc:picChg>
      </pc:sldChg>
      <pc:sldChg chg="addSp modSp new mod">
        <pc:chgData name="Maria Lopardo" userId="b45e0852-5eb4-448b-b0e8-ecc649668575" providerId="ADAL" clId="{4C9962EF-FDD7-4457-BC95-B9D5EA702C80}" dt="2026-02-24T12:13:57.301" v="118" actId="14100"/>
        <pc:sldMkLst>
          <pc:docMk/>
          <pc:sldMk cId="2961961537" sldId="266"/>
        </pc:sldMkLst>
        <pc:picChg chg="add mod">
          <ac:chgData name="Maria Lopardo" userId="b45e0852-5eb4-448b-b0e8-ecc649668575" providerId="ADAL" clId="{4C9962EF-FDD7-4457-BC95-B9D5EA702C80}" dt="2026-02-24T12:13:57.301" v="118" actId="14100"/>
          <ac:picMkLst>
            <pc:docMk/>
            <pc:sldMk cId="2961961537" sldId="266"/>
            <ac:picMk id="3" creationId="{A7079A85-5FCB-64EE-C9EA-80A5A99CE130}"/>
          </ac:picMkLst>
        </pc:picChg>
      </pc:sldChg>
      <pc:sldChg chg="new del">
        <pc:chgData name="Maria Lopardo" userId="b45e0852-5eb4-448b-b0e8-ecc649668575" providerId="ADAL" clId="{4C9962EF-FDD7-4457-BC95-B9D5EA702C80}" dt="2026-02-24T11:50:50.037" v="37" actId="2696"/>
        <pc:sldMkLst>
          <pc:docMk/>
          <pc:sldMk cId="3018421002" sldId="266"/>
        </pc:sldMkLst>
      </pc:sldChg>
      <pc:sldMasterChg chg="addSp modSp modSldLayout sldLayoutOrd">
        <pc:chgData name="Maria Lopardo" userId="b45e0852-5eb4-448b-b0e8-ecc649668575" providerId="ADAL" clId="{4C9962EF-FDD7-4457-BC95-B9D5EA702C80}" dt="2026-02-24T14:42:44.712" v="434"/>
        <pc:sldMasterMkLst>
          <pc:docMk/>
          <pc:sldMasterMk cId="0" sldId="2147483648"/>
        </pc:sldMasterMkLst>
        <pc:picChg chg="add">
          <ac:chgData name="Maria Lopardo" userId="b45e0852-5eb4-448b-b0e8-ecc649668575" providerId="ADAL" clId="{4C9962EF-FDD7-4457-BC95-B9D5EA702C80}" dt="2026-02-24T11:48:58.056" v="34"/>
          <ac:picMkLst>
            <pc:docMk/>
            <pc:sldMasterMk cId="0" sldId="2147483648"/>
            <ac:picMk id="2" creationId="{340461ED-2A36-A4FB-A6F8-EC721E08D238}"/>
          </ac:picMkLst>
        </pc:picChg>
        <pc:picChg chg="add mod">
          <ac:chgData name="Maria Lopardo" userId="b45e0852-5eb4-448b-b0e8-ecc649668575" providerId="ADAL" clId="{4C9962EF-FDD7-4457-BC95-B9D5EA702C80}" dt="2026-02-24T14:42:29.105" v="432"/>
          <ac:picMkLst>
            <pc:docMk/>
            <pc:sldMasterMk cId="0" sldId="2147483648"/>
            <ac:picMk id="3" creationId="{C3AC4D9D-A9E1-F739-115E-96D974A4263A}"/>
          </ac:picMkLst>
        </pc:picChg>
        <pc:picChg chg="add mod">
          <ac:chgData name="Maria Lopardo" userId="b45e0852-5eb4-448b-b0e8-ecc649668575" providerId="ADAL" clId="{4C9962EF-FDD7-4457-BC95-B9D5EA702C80}" dt="2026-02-24T14:42:37.832" v="433"/>
          <ac:picMkLst>
            <pc:docMk/>
            <pc:sldMasterMk cId="0" sldId="2147483648"/>
            <ac:picMk id="4" creationId="{DDC627FA-0C99-24EE-1266-842EFA7B5F7A}"/>
          </ac:picMkLst>
        </pc:picChg>
        <pc:picChg chg="add mod">
          <ac:chgData name="Maria Lopardo" userId="b45e0852-5eb4-448b-b0e8-ecc649668575" providerId="ADAL" clId="{4C9962EF-FDD7-4457-BC95-B9D5EA702C80}" dt="2026-02-24T14:42:44.712" v="434"/>
          <ac:picMkLst>
            <pc:docMk/>
            <pc:sldMasterMk cId="0" sldId="2147483648"/>
            <ac:picMk id="5" creationId="{1009E4FB-332B-A382-4CEF-BD887DDEBC17}"/>
          </ac:picMkLst>
        </pc:picChg>
        <pc:sldLayoutChg chg="addSp modSp mod ord">
          <pc:chgData name="Maria Lopardo" userId="b45e0852-5eb4-448b-b0e8-ecc649668575" providerId="ADAL" clId="{4C9962EF-FDD7-4457-BC95-B9D5EA702C80}" dt="2026-02-24T11:49:06.466" v="35" actId="20578"/>
          <pc:sldLayoutMkLst>
            <pc:docMk/>
            <pc:sldMasterMk cId="0" sldId="2147483648"/>
            <pc:sldLayoutMk cId="0" sldId="2147483650"/>
          </pc:sldLayoutMkLst>
          <pc:picChg chg="add mod">
            <ac:chgData name="Maria Lopardo" userId="b45e0852-5eb4-448b-b0e8-ecc649668575" providerId="ADAL" clId="{4C9962EF-FDD7-4457-BC95-B9D5EA702C80}" dt="2026-02-24T11:43:03.837" v="2" actId="14100"/>
            <ac:picMkLst>
              <pc:docMk/>
              <pc:sldMasterMk cId="0" sldId="2147483648"/>
              <pc:sldLayoutMk cId="0" sldId="2147483650"/>
              <ac:picMk id="5" creationId="{9097DD70-6664-3038-B29F-7C1786BC8853}"/>
            </ac:picMkLst>
          </pc:picChg>
          <pc:picChg chg="add mod">
            <ac:chgData name="Maria Lopardo" userId="b45e0852-5eb4-448b-b0e8-ecc649668575" providerId="ADAL" clId="{4C9962EF-FDD7-4457-BC95-B9D5EA702C80}" dt="2026-02-24T11:43:14.188" v="4" actId="1076"/>
            <ac:picMkLst>
              <pc:docMk/>
              <pc:sldMasterMk cId="0" sldId="2147483648"/>
              <pc:sldLayoutMk cId="0" sldId="2147483650"/>
              <ac:picMk id="6" creationId="{87793217-496D-5277-4797-847A83A127A7}"/>
            </ac:picMkLst>
          </pc:picChg>
          <pc:picChg chg="add mod">
            <ac:chgData name="Maria Lopardo" userId="b45e0852-5eb4-448b-b0e8-ecc649668575" providerId="ADAL" clId="{4C9962EF-FDD7-4457-BC95-B9D5EA702C80}" dt="2026-02-24T11:43:47.052" v="6" actId="1076"/>
            <ac:picMkLst>
              <pc:docMk/>
              <pc:sldMasterMk cId="0" sldId="2147483648"/>
              <pc:sldLayoutMk cId="0" sldId="2147483650"/>
              <ac:picMk id="7" creationId="{425F6C05-6F13-DD32-F743-1169A958D207}"/>
            </ac:picMkLst>
          </pc:picChg>
          <pc:picChg chg="add mod">
            <ac:chgData name="Maria Lopardo" userId="b45e0852-5eb4-448b-b0e8-ecc649668575" providerId="ADAL" clId="{4C9962EF-FDD7-4457-BC95-B9D5EA702C80}" dt="2026-02-24T11:44:12.579" v="13" actId="14100"/>
            <ac:picMkLst>
              <pc:docMk/>
              <pc:sldMasterMk cId="0" sldId="2147483648"/>
              <pc:sldLayoutMk cId="0" sldId="2147483650"/>
              <ac:picMk id="8" creationId="{B36941A0-1F1F-51D3-7EAC-348E0AD54B63}"/>
            </ac:picMkLst>
          </pc:picChg>
        </pc:sldLayoutChg>
      </pc:sldMasterChg>
      <pc:sldMasterChg chg="new mod addSldLayout modSldLayout">
        <pc:chgData name="Maria Lopardo" userId="b45e0852-5eb4-448b-b0e8-ecc649668575" providerId="ADAL" clId="{4C9962EF-FDD7-4457-BC95-B9D5EA702C80}" dt="2026-02-24T11:48:43.110" v="33"/>
        <pc:sldMasterMkLst>
          <pc:docMk/>
          <pc:sldMasterMk cId="320743126" sldId="2147483660"/>
        </pc:sldMasterMkLst>
        <pc:sldLayoutChg chg="new replId">
          <pc:chgData name="Maria Lopardo" userId="b45e0852-5eb4-448b-b0e8-ecc649668575" providerId="ADAL" clId="{4C9962EF-FDD7-4457-BC95-B9D5EA702C80}" dt="2026-02-24T11:45:48.092" v="29" actId="6938"/>
          <pc:sldLayoutMkLst>
            <pc:docMk/>
            <pc:sldMasterMk cId="320743126" sldId="2147483660"/>
            <pc:sldLayoutMk cId="2798146524" sldId="2147483661"/>
          </pc:sldLayoutMkLst>
        </pc:sldLayoutChg>
        <pc:sldLayoutChg chg="new replId">
          <pc:chgData name="Maria Lopardo" userId="b45e0852-5eb4-448b-b0e8-ecc649668575" providerId="ADAL" clId="{4C9962EF-FDD7-4457-BC95-B9D5EA702C80}" dt="2026-02-24T11:45:48.092" v="29" actId="6938"/>
          <pc:sldLayoutMkLst>
            <pc:docMk/>
            <pc:sldMasterMk cId="320743126" sldId="2147483660"/>
            <pc:sldLayoutMk cId="3573262737" sldId="2147483662"/>
          </pc:sldLayoutMkLst>
        </pc:sldLayoutChg>
        <pc:sldLayoutChg chg="new replId">
          <pc:chgData name="Maria Lopardo" userId="b45e0852-5eb4-448b-b0e8-ecc649668575" providerId="ADAL" clId="{4C9962EF-FDD7-4457-BC95-B9D5EA702C80}" dt="2026-02-24T11:45:48.092" v="29" actId="6938"/>
          <pc:sldLayoutMkLst>
            <pc:docMk/>
            <pc:sldMasterMk cId="320743126" sldId="2147483660"/>
            <pc:sldLayoutMk cId="2244118860" sldId="2147483663"/>
          </pc:sldLayoutMkLst>
        </pc:sldLayoutChg>
        <pc:sldLayoutChg chg="new replId">
          <pc:chgData name="Maria Lopardo" userId="b45e0852-5eb4-448b-b0e8-ecc649668575" providerId="ADAL" clId="{4C9962EF-FDD7-4457-BC95-B9D5EA702C80}" dt="2026-02-24T11:45:48.092" v="29" actId="6938"/>
          <pc:sldLayoutMkLst>
            <pc:docMk/>
            <pc:sldMasterMk cId="320743126" sldId="2147483660"/>
            <pc:sldLayoutMk cId="3960886063" sldId="2147483664"/>
          </pc:sldLayoutMkLst>
        </pc:sldLayoutChg>
        <pc:sldLayoutChg chg="new replId">
          <pc:chgData name="Maria Lopardo" userId="b45e0852-5eb4-448b-b0e8-ecc649668575" providerId="ADAL" clId="{4C9962EF-FDD7-4457-BC95-B9D5EA702C80}" dt="2026-02-24T11:45:48.092" v="29" actId="6938"/>
          <pc:sldLayoutMkLst>
            <pc:docMk/>
            <pc:sldMasterMk cId="320743126" sldId="2147483660"/>
            <pc:sldLayoutMk cId="2820278184" sldId="2147483665"/>
          </pc:sldLayoutMkLst>
        </pc:sldLayoutChg>
        <pc:sldLayoutChg chg="new replId">
          <pc:chgData name="Maria Lopardo" userId="b45e0852-5eb4-448b-b0e8-ecc649668575" providerId="ADAL" clId="{4C9962EF-FDD7-4457-BC95-B9D5EA702C80}" dt="2026-02-24T11:45:48.092" v="29" actId="6938"/>
          <pc:sldLayoutMkLst>
            <pc:docMk/>
            <pc:sldMasterMk cId="320743126" sldId="2147483660"/>
            <pc:sldLayoutMk cId="1731115783" sldId="2147483666"/>
          </pc:sldLayoutMkLst>
        </pc:sldLayoutChg>
        <pc:sldLayoutChg chg="new replId">
          <pc:chgData name="Maria Lopardo" userId="b45e0852-5eb4-448b-b0e8-ecc649668575" providerId="ADAL" clId="{4C9962EF-FDD7-4457-BC95-B9D5EA702C80}" dt="2026-02-24T11:45:48.092" v="29" actId="6938"/>
          <pc:sldLayoutMkLst>
            <pc:docMk/>
            <pc:sldMasterMk cId="320743126" sldId="2147483660"/>
            <pc:sldLayoutMk cId="1481139080" sldId="2147483667"/>
          </pc:sldLayoutMkLst>
        </pc:sldLayoutChg>
        <pc:sldLayoutChg chg="new replId">
          <pc:chgData name="Maria Lopardo" userId="b45e0852-5eb4-448b-b0e8-ecc649668575" providerId="ADAL" clId="{4C9962EF-FDD7-4457-BC95-B9D5EA702C80}" dt="2026-02-24T11:45:48.092" v="29" actId="6938"/>
          <pc:sldLayoutMkLst>
            <pc:docMk/>
            <pc:sldMasterMk cId="320743126" sldId="2147483660"/>
            <pc:sldLayoutMk cId="2708649960" sldId="2147483668"/>
          </pc:sldLayoutMkLst>
        </pc:sldLayoutChg>
        <pc:sldLayoutChg chg="new replId">
          <pc:chgData name="Maria Lopardo" userId="b45e0852-5eb4-448b-b0e8-ecc649668575" providerId="ADAL" clId="{4C9962EF-FDD7-4457-BC95-B9D5EA702C80}" dt="2026-02-24T11:45:48.092" v="29" actId="6938"/>
          <pc:sldLayoutMkLst>
            <pc:docMk/>
            <pc:sldMasterMk cId="320743126" sldId="2147483660"/>
            <pc:sldLayoutMk cId="3691028918" sldId="2147483669"/>
          </pc:sldLayoutMkLst>
        </pc:sldLayoutChg>
        <pc:sldLayoutChg chg="new replId">
          <pc:chgData name="Maria Lopardo" userId="b45e0852-5eb4-448b-b0e8-ecc649668575" providerId="ADAL" clId="{4C9962EF-FDD7-4457-BC95-B9D5EA702C80}" dt="2026-02-24T11:45:48.092" v="29" actId="6938"/>
          <pc:sldLayoutMkLst>
            <pc:docMk/>
            <pc:sldMasterMk cId="320743126" sldId="2147483660"/>
            <pc:sldLayoutMk cId="586876793" sldId="2147483670"/>
          </pc:sldLayoutMkLst>
        </pc:sldLayoutChg>
        <pc:sldLayoutChg chg="new replId">
          <pc:chgData name="Maria Lopardo" userId="b45e0852-5eb4-448b-b0e8-ecc649668575" providerId="ADAL" clId="{4C9962EF-FDD7-4457-BC95-B9D5EA702C80}" dt="2026-02-24T11:45:48.092" v="29" actId="6938"/>
          <pc:sldLayoutMkLst>
            <pc:docMk/>
            <pc:sldMasterMk cId="320743126" sldId="2147483660"/>
            <pc:sldLayoutMk cId="1556233531" sldId="2147483671"/>
          </pc:sldLayoutMkLst>
        </pc:sldLayoutChg>
        <pc:sldLayoutChg chg="addSp delSp">
          <pc:chgData name="Maria Lopardo" userId="b45e0852-5eb4-448b-b0e8-ecc649668575" providerId="ADAL" clId="{4C9962EF-FDD7-4457-BC95-B9D5EA702C80}" dt="2026-02-24T11:48:43.110" v="33"/>
          <pc:sldLayoutMkLst>
            <pc:docMk/>
            <pc:sldMasterMk cId="320743126" sldId="2147483660"/>
            <pc:sldLayoutMk cId="1678450016" sldId="2147483672"/>
          </pc:sldLayoutMkLst>
          <pc:spChg chg="add del">
            <ac:chgData name="Maria Lopardo" userId="b45e0852-5eb4-448b-b0e8-ecc649668575" providerId="ADAL" clId="{4C9962EF-FDD7-4457-BC95-B9D5EA702C80}" dt="2026-02-24T11:48:43.110" v="33"/>
            <ac:spMkLst>
              <pc:docMk/>
              <pc:sldMasterMk cId="320743126" sldId="2147483660"/>
              <pc:sldLayoutMk cId="1678450016" sldId="2147483672"/>
              <ac:spMk id="3" creationId="{00000000-0000-0000-0000-000000000000}"/>
            </ac:spMkLst>
          </pc:spChg>
          <pc:picChg chg="add del">
            <ac:chgData name="Maria Lopardo" userId="b45e0852-5eb4-448b-b0e8-ecc649668575" providerId="ADAL" clId="{4C9962EF-FDD7-4457-BC95-B9D5EA702C80}" dt="2026-02-24T11:48:43.110" v="33"/>
            <ac:picMkLst>
              <pc:docMk/>
              <pc:sldMasterMk cId="320743126" sldId="2147483660"/>
              <pc:sldLayoutMk cId="1678450016" sldId="2147483672"/>
              <ac:picMk id="2" creationId="{00000000-0000-0000-0000-000000000000}"/>
            </ac:picMkLst>
          </pc:picChg>
          <pc:picChg chg="add del">
            <ac:chgData name="Maria Lopardo" userId="b45e0852-5eb4-448b-b0e8-ecc649668575" providerId="ADAL" clId="{4C9962EF-FDD7-4457-BC95-B9D5EA702C80}" dt="2026-02-24T11:48:43.110" v="33"/>
            <ac:picMkLst>
              <pc:docMk/>
              <pc:sldMasterMk cId="320743126" sldId="2147483660"/>
              <pc:sldLayoutMk cId="1678450016" sldId="2147483672"/>
              <ac:picMk id="4" creationId="{00000000-0000-0000-0000-000000000000}"/>
            </ac:picMkLst>
          </pc:picChg>
        </pc:sldLayoutChg>
        <pc:sldLayoutChg chg="addSp delSp">
          <pc:chgData name="Maria Lopardo" userId="b45e0852-5eb4-448b-b0e8-ecc649668575" providerId="ADAL" clId="{4C9962EF-FDD7-4457-BC95-B9D5EA702C80}" dt="2026-02-24T11:48:43.110" v="33"/>
          <pc:sldLayoutMkLst>
            <pc:docMk/>
            <pc:sldMasterMk cId="320743126" sldId="2147483660"/>
            <pc:sldLayoutMk cId="954448037" sldId="2147483673"/>
          </pc:sldLayoutMkLst>
          <pc:spChg chg="add del">
            <ac:chgData name="Maria Lopardo" userId="b45e0852-5eb4-448b-b0e8-ecc649668575" providerId="ADAL" clId="{4C9962EF-FDD7-4457-BC95-B9D5EA702C80}" dt="2026-02-24T11:48:43.110" v="33"/>
            <ac:spMkLst>
              <pc:docMk/>
              <pc:sldMasterMk cId="320743126" sldId="2147483660"/>
              <pc:sldLayoutMk cId="954448037" sldId="2147483673"/>
              <ac:spMk id="3" creationId="{00000000-0000-0000-0000-000000000000}"/>
            </ac:spMkLst>
          </pc:spChg>
          <pc:picChg chg="add del">
            <ac:chgData name="Maria Lopardo" userId="b45e0852-5eb4-448b-b0e8-ecc649668575" providerId="ADAL" clId="{4C9962EF-FDD7-4457-BC95-B9D5EA702C80}" dt="2026-02-24T11:48:43.110" v="33"/>
            <ac:picMkLst>
              <pc:docMk/>
              <pc:sldMasterMk cId="320743126" sldId="2147483660"/>
              <pc:sldLayoutMk cId="954448037" sldId="2147483673"/>
              <ac:picMk id="2" creationId="{00000000-0000-0000-0000-000000000000}"/>
            </ac:picMkLst>
          </pc:picChg>
          <pc:picChg chg="add del">
            <ac:chgData name="Maria Lopardo" userId="b45e0852-5eb4-448b-b0e8-ecc649668575" providerId="ADAL" clId="{4C9962EF-FDD7-4457-BC95-B9D5EA702C80}" dt="2026-02-24T11:48:43.110" v="33"/>
            <ac:picMkLst>
              <pc:docMk/>
              <pc:sldMasterMk cId="320743126" sldId="2147483660"/>
              <pc:sldLayoutMk cId="954448037" sldId="2147483673"/>
              <ac:picMk id="4" creationId="{00000000-0000-0000-0000-000000000000}"/>
            </ac:picMkLst>
          </pc:picChg>
        </pc:sldLayoutChg>
        <pc:sldLayoutChg chg="addSp delSp">
          <pc:chgData name="Maria Lopardo" userId="b45e0852-5eb4-448b-b0e8-ecc649668575" providerId="ADAL" clId="{4C9962EF-FDD7-4457-BC95-B9D5EA702C80}" dt="2026-02-24T11:48:43.110" v="33"/>
          <pc:sldLayoutMkLst>
            <pc:docMk/>
            <pc:sldMasterMk cId="320743126" sldId="2147483660"/>
            <pc:sldLayoutMk cId="1209827911" sldId="2147483674"/>
          </pc:sldLayoutMkLst>
          <pc:spChg chg="add del">
            <ac:chgData name="Maria Lopardo" userId="b45e0852-5eb4-448b-b0e8-ecc649668575" providerId="ADAL" clId="{4C9962EF-FDD7-4457-BC95-B9D5EA702C80}" dt="2026-02-24T11:48:43.110" v="33"/>
            <ac:spMkLst>
              <pc:docMk/>
              <pc:sldMasterMk cId="320743126" sldId="2147483660"/>
              <pc:sldLayoutMk cId="1209827911" sldId="2147483674"/>
              <ac:spMk id="3" creationId="{00000000-0000-0000-0000-000000000000}"/>
            </ac:spMkLst>
          </pc:spChg>
          <pc:picChg chg="add del">
            <ac:chgData name="Maria Lopardo" userId="b45e0852-5eb4-448b-b0e8-ecc649668575" providerId="ADAL" clId="{4C9962EF-FDD7-4457-BC95-B9D5EA702C80}" dt="2026-02-24T11:48:43.110" v="33"/>
            <ac:picMkLst>
              <pc:docMk/>
              <pc:sldMasterMk cId="320743126" sldId="2147483660"/>
              <pc:sldLayoutMk cId="1209827911" sldId="2147483674"/>
              <ac:picMk id="2" creationId="{00000000-0000-0000-0000-000000000000}"/>
            </ac:picMkLst>
          </pc:picChg>
          <pc:picChg chg="add del">
            <ac:chgData name="Maria Lopardo" userId="b45e0852-5eb4-448b-b0e8-ecc649668575" providerId="ADAL" clId="{4C9962EF-FDD7-4457-BC95-B9D5EA702C80}" dt="2026-02-24T11:48:43.110" v="33"/>
            <ac:picMkLst>
              <pc:docMk/>
              <pc:sldMasterMk cId="320743126" sldId="2147483660"/>
              <pc:sldLayoutMk cId="1209827911" sldId="2147483674"/>
              <ac:picMk id="4" creationId="{00000000-0000-0000-0000-000000000000}"/>
            </ac:picMkLst>
          </pc:picChg>
        </pc:sldLayoutChg>
        <pc:sldLayoutChg chg="addSp delSp">
          <pc:chgData name="Maria Lopardo" userId="b45e0852-5eb4-448b-b0e8-ecc649668575" providerId="ADAL" clId="{4C9962EF-FDD7-4457-BC95-B9D5EA702C80}" dt="2026-02-24T11:48:43.110" v="33"/>
          <pc:sldLayoutMkLst>
            <pc:docMk/>
            <pc:sldMasterMk cId="320743126" sldId="2147483660"/>
            <pc:sldLayoutMk cId="259016178" sldId="2147483675"/>
          </pc:sldLayoutMkLst>
          <pc:spChg chg="add del">
            <ac:chgData name="Maria Lopardo" userId="b45e0852-5eb4-448b-b0e8-ecc649668575" providerId="ADAL" clId="{4C9962EF-FDD7-4457-BC95-B9D5EA702C80}" dt="2026-02-24T11:48:43.110" v="33"/>
            <ac:spMkLst>
              <pc:docMk/>
              <pc:sldMasterMk cId="320743126" sldId="2147483660"/>
              <pc:sldLayoutMk cId="259016178" sldId="2147483675"/>
              <ac:spMk id="3" creationId="{00000000-0000-0000-0000-000000000000}"/>
            </ac:spMkLst>
          </pc:spChg>
          <pc:picChg chg="add del">
            <ac:chgData name="Maria Lopardo" userId="b45e0852-5eb4-448b-b0e8-ecc649668575" providerId="ADAL" clId="{4C9962EF-FDD7-4457-BC95-B9D5EA702C80}" dt="2026-02-24T11:48:43.110" v="33"/>
            <ac:picMkLst>
              <pc:docMk/>
              <pc:sldMasterMk cId="320743126" sldId="2147483660"/>
              <pc:sldLayoutMk cId="259016178" sldId="2147483675"/>
              <ac:picMk id="2" creationId="{00000000-0000-0000-0000-000000000000}"/>
            </ac:picMkLst>
          </pc:picChg>
          <pc:picChg chg="add del">
            <ac:chgData name="Maria Lopardo" userId="b45e0852-5eb4-448b-b0e8-ecc649668575" providerId="ADAL" clId="{4C9962EF-FDD7-4457-BC95-B9D5EA702C80}" dt="2026-02-24T11:48:43.110" v="33"/>
            <ac:picMkLst>
              <pc:docMk/>
              <pc:sldMasterMk cId="320743126" sldId="2147483660"/>
              <pc:sldLayoutMk cId="259016178" sldId="2147483675"/>
              <ac:picMk id="4" creationId="{00000000-0000-0000-0000-000000000000}"/>
            </ac:picMkLst>
          </pc:picChg>
        </pc:sldLayoutChg>
        <pc:sldLayoutChg chg="addSp delSp">
          <pc:chgData name="Maria Lopardo" userId="b45e0852-5eb4-448b-b0e8-ecc649668575" providerId="ADAL" clId="{4C9962EF-FDD7-4457-BC95-B9D5EA702C80}" dt="2026-02-24T11:48:43.110" v="33"/>
          <pc:sldLayoutMkLst>
            <pc:docMk/>
            <pc:sldMasterMk cId="320743126" sldId="2147483660"/>
            <pc:sldLayoutMk cId="3688909503" sldId="2147483676"/>
          </pc:sldLayoutMkLst>
          <pc:spChg chg="add del">
            <ac:chgData name="Maria Lopardo" userId="b45e0852-5eb4-448b-b0e8-ecc649668575" providerId="ADAL" clId="{4C9962EF-FDD7-4457-BC95-B9D5EA702C80}" dt="2026-02-24T11:48:43.110" v="33"/>
            <ac:spMkLst>
              <pc:docMk/>
              <pc:sldMasterMk cId="320743126" sldId="2147483660"/>
              <pc:sldLayoutMk cId="3688909503" sldId="2147483676"/>
              <ac:spMk id="3" creationId="{00000000-0000-0000-0000-000000000000}"/>
            </ac:spMkLst>
          </pc:spChg>
          <pc:picChg chg="add del">
            <ac:chgData name="Maria Lopardo" userId="b45e0852-5eb4-448b-b0e8-ecc649668575" providerId="ADAL" clId="{4C9962EF-FDD7-4457-BC95-B9D5EA702C80}" dt="2026-02-24T11:48:43.110" v="33"/>
            <ac:picMkLst>
              <pc:docMk/>
              <pc:sldMasterMk cId="320743126" sldId="2147483660"/>
              <pc:sldLayoutMk cId="3688909503" sldId="2147483676"/>
              <ac:picMk id="2" creationId="{00000000-0000-0000-0000-000000000000}"/>
            </ac:picMkLst>
          </pc:picChg>
          <pc:picChg chg="add del">
            <ac:chgData name="Maria Lopardo" userId="b45e0852-5eb4-448b-b0e8-ecc649668575" providerId="ADAL" clId="{4C9962EF-FDD7-4457-BC95-B9D5EA702C80}" dt="2026-02-24T11:48:43.110" v="33"/>
            <ac:picMkLst>
              <pc:docMk/>
              <pc:sldMasterMk cId="320743126" sldId="2147483660"/>
              <pc:sldLayoutMk cId="3688909503" sldId="2147483676"/>
              <ac:picMk id="4" creationId="{00000000-0000-0000-0000-000000000000}"/>
            </ac:picMkLst>
          </pc:picChg>
        </pc:sldLayoutChg>
        <pc:sldLayoutChg chg="addSp delSp">
          <pc:chgData name="Maria Lopardo" userId="b45e0852-5eb4-448b-b0e8-ecc649668575" providerId="ADAL" clId="{4C9962EF-FDD7-4457-BC95-B9D5EA702C80}" dt="2026-02-24T11:48:43.110" v="33"/>
          <pc:sldLayoutMkLst>
            <pc:docMk/>
            <pc:sldMasterMk cId="320743126" sldId="2147483660"/>
            <pc:sldLayoutMk cId="4195067345" sldId="2147483677"/>
          </pc:sldLayoutMkLst>
          <pc:spChg chg="add del">
            <ac:chgData name="Maria Lopardo" userId="b45e0852-5eb4-448b-b0e8-ecc649668575" providerId="ADAL" clId="{4C9962EF-FDD7-4457-BC95-B9D5EA702C80}" dt="2026-02-24T11:48:43.110" v="33"/>
            <ac:spMkLst>
              <pc:docMk/>
              <pc:sldMasterMk cId="320743126" sldId="2147483660"/>
              <pc:sldLayoutMk cId="4195067345" sldId="2147483677"/>
              <ac:spMk id="3" creationId="{00000000-0000-0000-0000-000000000000}"/>
            </ac:spMkLst>
          </pc:spChg>
          <pc:picChg chg="add del">
            <ac:chgData name="Maria Lopardo" userId="b45e0852-5eb4-448b-b0e8-ecc649668575" providerId="ADAL" clId="{4C9962EF-FDD7-4457-BC95-B9D5EA702C80}" dt="2026-02-24T11:48:43.110" v="33"/>
            <ac:picMkLst>
              <pc:docMk/>
              <pc:sldMasterMk cId="320743126" sldId="2147483660"/>
              <pc:sldLayoutMk cId="4195067345" sldId="2147483677"/>
              <ac:picMk id="2" creationId="{00000000-0000-0000-0000-000000000000}"/>
            </ac:picMkLst>
          </pc:picChg>
          <pc:picChg chg="add del">
            <ac:chgData name="Maria Lopardo" userId="b45e0852-5eb4-448b-b0e8-ecc649668575" providerId="ADAL" clId="{4C9962EF-FDD7-4457-BC95-B9D5EA702C80}" dt="2026-02-24T11:48:43.110" v="33"/>
            <ac:picMkLst>
              <pc:docMk/>
              <pc:sldMasterMk cId="320743126" sldId="2147483660"/>
              <pc:sldLayoutMk cId="4195067345" sldId="2147483677"/>
              <ac:picMk id="4" creationId="{00000000-0000-0000-0000-000000000000}"/>
            </ac:picMkLst>
          </pc:picChg>
        </pc:sldLayoutChg>
        <pc:sldLayoutChg chg="addSp delSp">
          <pc:chgData name="Maria Lopardo" userId="b45e0852-5eb4-448b-b0e8-ecc649668575" providerId="ADAL" clId="{4C9962EF-FDD7-4457-BC95-B9D5EA702C80}" dt="2026-02-24T11:48:43.110" v="33"/>
          <pc:sldLayoutMkLst>
            <pc:docMk/>
            <pc:sldMasterMk cId="320743126" sldId="2147483660"/>
            <pc:sldLayoutMk cId="3073077898" sldId="2147483678"/>
          </pc:sldLayoutMkLst>
          <pc:spChg chg="add del">
            <ac:chgData name="Maria Lopardo" userId="b45e0852-5eb4-448b-b0e8-ecc649668575" providerId="ADAL" clId="{4C9962EF-FDD7-4457-BC95-B9D5EA702C80}" dt="2026-02-24T11:48:43.110" v="33"/>
            <ac:spMkLst>
              <pc:docMk/>
              <pc:sldMasterMk cId="320743126" sldId="2147483660"/>
              <pc:sldLayoutMk cId="3073077898" sldId="2147483678"/>
              <ac:spMk id="3" creationId="{00000000-0000-0000-0000-000000000000}"/>
            </ac:spMkLst>
          </pc:spChg>
          <pc:picChg chg="add del">
            <ac:chgData name="Maria Lopardo" userId="b45e0852-5eb4-448b-b0e8-ecc649668575" providerId="ADAL" clId="{4C9962EF-FDD7-4457-BC95-B9D5EA702C80}" dt="2026-02-24T11:48:43.110" v="33"/>
            <ac:picMkLst>
              <pc:docMk/>
              <pc:sldMasterMk cId="320743126" sldId="2147483660"/>
              <pc:sldLayoutMk cId="3073077898" sldId="2147483678"/>
              <ac:picMk id="2" creationId="{00000000-0000-0000-0000-000000000000}"/>
            </ac:picMkLst>
          </pc:picChg>
          <pc:picChg chg="add del">
            <ac:chgData name="Maria Lopardo" userId="b45e0852-5eb4-448b-b0e8-ecc649668575" providerId="ADAL" clId="{4C9962EF-FDD7-4457-BC95-B9D5EA702C80}" dt="2026-02-24T11:48:43.110" v="33"/>
            <ac:picMkLst>
              <pc:docMk/>
              <pc:sldMasterMk cId="320743126" sldId="2147483660"/>
              <pc:sldLayoutMk cId="3073077898" sldId="2147483678"/>
              <ac:picMk id="4" creationId="{00000000-0000-0000-0000-000000000000}"/>
            </ac:picMkLst>
          </pc:picChg>
        </pc:sldLayoutChg>
        <pc:sldLayoutChg chg="addSp delSp">
          <pc:chgData name="Maria Lopardo" userId="b45e0852-5eb4-448b-b0e8-ecc649668575" providerId="ADAL" clId="{4C9962EF-FDD7-4457-BC95-B9D5EA702C80}" dt="2026-02-24T11:48:43.110" v="33"/>
          <pc:sldLayoutMkLst>
            <pc:docMk/>
            <pc:sldMasterMk cId="320743126" sldId="2147483660"/>
            <pc:sldLayoutMk cId="531603453" sldId="2147483679"/>
          </pc:sldLayoutMkLst>
          <pc:spChg chg="add del">
            <ac:chgData name="Maria Lopardo" userId="b45e0852-5eb4-448b-b0e8-ecc649668575" providerId="ADAL" clId="{4C9962EF-FDD7-4457-BC95-B9D5EA702C80}" dt="2026-02-24T11:48:43.110" v="33"/>
            <ac:spMkLst>
              <pc:docMk/>
              <pc:sldMasterMk cId="320743126" sldId="2147483660"/>
              <pc:sldLayoutMk cId="531603453" sldId="2147483679"/>
              <ac:spMk id="3" creationId="{00000000-0000-0000-0000-000000000000}"/>
            </ac:spMkLst>
          </pc:spChg>
          <pc:picChg chg="add del">
            <ac:chgData name="Maria Lopardo" userId="b45e0852-5eb4-448b-b0e8-ecc649668575" providerId="ADAL" clId="{4C9962EF-FDD7-4457-BC95-B9D5EA702C80}" dt="2026-02-24T11:48:43.110" v="33"/>
            <ac:picMkLst>
              <pc:docMk/>
              <pc:sldMasterMk cId="320743126" sldId="2147483660"/>
              <pc:sldLayoutMk cId="531603453" sldId="2147483679"/>
              <ac:picMk id="2" creationId="{00000000-0000-0000-0000-000000000000}"/>
            </ac:picMkLst>
          </pc:picChg>
          <pc:picChg chg="add del">
            <ac:chgData name="Maria Lopardo" userId="b45e0852-5eb4-448b-b0e8-ecc649668575" providerId="ADAL" clId="{4C9962EF-FDD7-4457-BC95-B9D5EA702C80}" dt="2026-02-24T11:48:43.110" v="33"/>
            <ac:picMkLst>
              <pc:docMk/>
              <pc:sldMasterMk cId="320743126" sldId="2147483660"/>
              <pc:sldLayoutMk cId="531603453" sldId="2147483679"/>
              <ac:picMk id="4" creationId="{00000000-0000-0000-0000-000000000000}"/>
            </ac:picMkLst>
          </pc:picChg>
        </pc:sldLayoutChg>
        <pc:sldLayoutChg chg="addSp delSp">
          <pc:chgData name="Maria Lopardo" userId="b45e0852-5eb4-448b-b0e8-ecc649668575" providerId="ADAL" clId="{4C9962EF-FDD7-4457-BC95-B9D5EA702C80}" dt="2026-02-24T11:48:43.110" v="33"/>
          <pc:sldLayoutMkLst>
            <pc:docMk/>
            <pc:sldMasterMk cId="320743126" sldId="2147483660"/>
            <pc:sldLayoutMk cId="2769105271" sldId="2147483680"/>
          </pc:sldLayoutMkLst>
          <pc:spChg chg="add del">
            <ac:chgData name="Maria Lopardo" userId="b45e0852-5eb4-448b-b0e8-ecc649668575" providerId="ADAL" clId="{4C9962EF-FDD7-4457-BC95-B9D5EA702C80}" dt="2026-02-24T11:48:43.110" v="33"/>
            <ac:spMkLst>
              <pc:docMk/>
              <pc:sldMasterMk cId="320743126" sldId="2147483660"/>
              <pc:sldLayoutMk cId="2769105271" sldId="2147483680"/>
              <ac:spMk id="3" creationId="{00000000-0000-0000-0000-000000000000}"/>
            </ac:spMkLst>
          </pc:spChg>
          <pc:picChg chg="add del">
            <ac:chgData name="Maria Lopardo" userId="b45e0852-5eb4-448b-b0e8-ecc649668575" providerId="ADAL" clId="{4C9962EF-FDD7-4457-BC95-B9D5EA702C80}" dt="2026-02-24T11:48:43.110" v="33"/>
            <ac:picMkLst>
              <pc:docMk/>
              <pc:sldMasterMk cId="320743126" sldId="2147483660"/>
              <pc:sldLayoutMk cId="2769105271" sldId="2147483680"/>
              <ac:picMk id="2" creationId="{00000000-0000-0000-0000-000000000000}"/>
            </ac:picMkLst>
          </pc:picChg>
          <pc:picChg chg="add del">
            <ac:chgData name="Maria Lopardo" userId="b45e0852-5eb4-448b-b0e8-ecc649668575" providerId="ADAL" clId="{4C9962EF-FDD7-4457-BC95-B9D5EA702C80}" dt="2026-02-24T11:48:43.110" v="33"/>
            <ac:picMkLst>
              <pc:docMk/>
              <pc:sldMasterMk cId="320743126" sldId="2147483660"/>
              <pc:sldLayoutMk cId="2769105271" sldId="2147483680"/>
              <ac:picMk id="4" creationId="{00000000-0000-0000-0000-000000000000}"/>
            </ac:picMkLst>
          </pc:picChg>
        </pc:sldLayoutChg>
        <pc:sldLayoutChg chg="addSp delSp">
          <pc:chgData name="Maria Lopardo" userId="b45e0852-5eb4-448b-b0e8-ecc649668575" providerId="ADAL" clId="{4C9962EF-FDD7-4457-BC95-B9D5EA702C80}" dt="2026-02-24T11:48:43.110" v="33"/>
          <pc:sldLayoutMkLst>
            <pc:docMk/>
            <pc:sldMasterMk cId="320743126" sldId="2147483660"/>
            <pc:sldLayoutMk cId="1177512522" sldId="2147483681"/>
          </pc:sldLayoutMkLst>
          <pc:spChg chg="add del">
            <ac:chgData name="Maria Lopardo" userId="b45e0852-5eb4-448b-b0e8-ecc649668575" providerId="ADAL" clId="{4C9962EF-FDD7-4457-BC95-B9D5EA702C80}" dt="2026-02-24T11:48:43.110" v="33"/>
            <ac:spMkLst>
              <pc:docMk/>
              <pc:sldMasterMk cId="320743126" sldId="2147483660"/>
              <pc:sldLayoutMk cId="1177512522" sldId="2147483681"/>
              <ac:spMk id="3" creationId="{00000000-0000-0000-0000-000000000000}"/>
            </ac:spMkLst>
          </pc:spChg>
          <pc:picChg chg="add del">
            <ac:chgData name="Maria Lopardo" userId="b45e0852-5eb4-448b-b0e8-ecc649668575" providerId="ADAL" clId="{4C9962EF-FDD7-4457-BC95-B9D5EA702C80}" dt="2026-02-24T11:48:43.110" v="33"/>
            <ac:picMkLst>
              <pc:docMk/>
              <pc:sldMasterMk cId="320743126" sldId="2147483660"/>
              <pc:sldLayoutMk cId="1177512522" sldId="2147483681"/>
              <ac:picMk id="2" creationId="{00000000-0000-0000-0000-000000000000}"/>
            </ac:picMkLst>
          </pc:picChg>
          <pc:picChg chg="add del">
            <ac:chgData name="Maria Lopardo" userId="b45e0852-5eb4-448b-b0e8-ecc649668575" providerId="ADAL" clId="{4C9962EF-FDD7-4457-BC95-B9D5EA702C80}" dt="2026-02-24T11:48:43.110" v="33"/>
            <ac:picMkLst>
              <pc:docMk/>
              <pc:sldMasterMk cId="320743126" sldId="2147483660"/>
              <pc:sldLayoutMk cId="1177512522" sldId="2147483681"/>
              <ac:picMk id="4" creationId="{00000000-0000-0000-0000-000000000000}"/>
            </ac:picMkLst>
          </pc:picChg>
        </pc:sldLayoutChg>
      </pc:sldMasterChg>
    </pc:docChg>
  </pc:docChgLst>
  <pc:docChgLst>
    <pc:chgData name="Antonio Avigliano 2" userId="5c9e5edd-a47b-4a0d-9e8e-b4c2ddfde61b" providerId="ADAL" clId="{A47825D4-67D6-4265-980B-B103E4FBA503}"/>
    <pc:docChg chg="modSld">
      <pc:chgData name="Antonio Avigliano 2" userId="5c9e5edd-a47b-4a0d-9e8e-b4c2ddfde61b" providerId="ADAL" clId="{A47825D4-67D6-4265-980B-B103E4FBA503}" dt="2026-02-24T14:50:14.106" v="0" actId="1076"/>
      <pc:docMkLst>
        <pc:docMk/>
      </pc:docMkLst>
      <pc:sldChg chg="modSp mod">
        <pc:chgData name="Antonio Avigliano 2" userId="5c9e5edd-a47b-4a0d-9e8e-b4c2ddfde61b" providerId="ADAL" clId="{A47825D4-67D6-4265-980B-B103E4FBA503}" dt="2026-02-24T14:50:14.106" v="0" actId="1076"/>
        <pc:sldMkLst>
          <pc:docMk/>
          <pc:sldMk cId="2961961537" sldId="266"/>
        </pc:sldMkLst>
        <pc:picChg chg="mod">
          <ac:chgData name="Antonio Avigliano 2" userId="5c9e5edd-a47b-4a0d-9e8e-b4c2ddfde61b" providerId="ADAL" clId="{A47825D4-67D6-4265-980B-B103E4FBA503}" dt="2026-02-24T14:50:14.106" v="0" actId="1076"/>
          <ac:picMkLst>
            <pc:docMk/>
            <pc:sldMk cId="2961961537" sldId="266"/>
            <ac:picMk id="3" creationId="{A7079A85-5FCB-64EE-C9EA-80A5A99CE13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390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gamma.app/?utm_source=made-with-gamma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mattoncini Ok">
            <a:extLst>
              <a:ext uri="{FF2B5EF4-FFF2-40B4-BE49-F238E27FC236}">
                <a16:creationId xmlns:a16="http://schemas.microsoft.com/office/drawing/2014/main" id="{9097DD70-6664-3038-B29F-7C1786BC88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7793217-496D-5277-4797-847A83A127A7}"/>
              </a:ext>
            </a:extLst>
          </p:cNvPr>
          <p:cNvPicPr/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4449" y="271323"/>
            <a:ext cx="1784227" cy="98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25F6C05-6F13-DD32-F743-1169A958D20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19225" y="7215454"/>
            <a:ext cx="1056894" cy="739826"/>
          </a:xfrm>
          <a:prstGeom prst="rect">
            <a:avLst/>
          </a:prstGeom>
        </p:spPr>
      </p:pic>
      <p:pic>
        <p:nvPicPr>
          <p:cNvPr id="8" name="Immagine 7" descr="Immagine che contiene testo, Carattere, bianco, design&#10;&#10;Descrizione generata automaticamente">
            <a:extLst>
              <a:ext uri="{FF2B5EF4-FFF2-40B4-BE49-F238E27FC236}">
                <a16:creationId xmlns:a16="http://schemas.microsoft.com/office/drawing/2014/main" id="{B36941A0-1F1F-51D3-7EAC-348E0AD54B6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865" y="7215454"/>
            <a:ext cx="1938808" cy="101414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0B04C2-4119-BD28-8873-8FB0599D4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83224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3163F5-7EF9-C010-1E36-C204C66C02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200"/>
            <a:ext cx="10972800" cy="28654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009BDE1-6E39-104E-C3FD-290132182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763"/>
            <a:ext cx="10972800" cy="19859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B73D49-E57F-A654-C272-705103A6B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12B3-F85B-438B-9A60-396FB5BDB53D}" type="datetimeFigureOut">
              <a:rPr lang="it-IT" smtClean="0"/>
              <a:t>24/02/2026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55B31E-24FF-E521-5118-8505D0043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89B8BA-53EB-AA31-D7A1-35C76ED67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3272-55D4-4D51-9440-369EF2C627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146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0CF363-68BA-6F32-314A-245DD65F4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A378E1-C2D6-1312-E173-69E23E48E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476CC7-7D16-01E7-2670-DED17EEAE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12B3-F85B-438B-9A60-396FB5BDB53D}" type="datetimeFigureOut">
              <a:rPr lang="it-IT" smtClean="0"/>
              <a:t>24/02/2026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EA2DF0-5E84-53D2-26D3-9C9FB70F4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64738C-444D-2684-F29E-3703BCC21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3272-55D4-4D51-9440-369EF2C627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262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C1FF0B-5917-76A1-265D-47B841A6C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8" y="2051050"/>
            <a:ext cx="12619037" cy="34242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1246DB6-EA70-4F00-E586-B8022683F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538" y="5507038"/>
            <a:ext cx="12619037" cy="18002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CE98F7-9179-57A0-FAA1-3494C3000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12B3-F85B-438B-9A60-396FB5BDB53D}" type="datetimeFigureOut">
              <a:rPr lang="it-IT" smtClean="0"/>
              <a:t>24/02/2026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C4ADA8-6E25-7F71-4212-8EFF24AAD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640B1C-1FC1-4CDB-B0C7-92B153EAC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3272-55D4-4D51-9440-369EF2C627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4118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68FB21-E132-DEF7-734E-DFA1C7821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EE9EEA-0086-82BB-F279-471357BC5C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6475" y="2190750"/>
            <a:ext cx="6232525" cy="52212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9892AD9-C132-7A9B-1AFB-BA827F1A0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1400" y="2190750"/>
            <a:ext cx="6232525" cy="52212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F01BD8-B98A-FB0E-74AE-5A6004443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12B3-F85B-438B-9A60-396FB5BDB53D}" type="datetimeFigureOut">
              <a:rPr lang="it-IT" smtClean="0"/>
              <a:t>24/02/2026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1760EC6-F797-04A6-FB44-43813CA58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B6EF3D-F9D9-CAA3-BF61-6ADEC1AA6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3272-55D4-4D51-9440-369EF2C627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886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F13768-B401-AF4E-9BFD-5E772165C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438150"/>
            <a:ext cx="12619037" cy="159067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0172F0-8793-C806-4E22-0329F13A6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063" y="2017713"/>
            <a:ext cx="6189662" cy="989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159C251-3641-87BB-7F49-AB98E8E06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63" y="3006725"/>
            <a:ext cx="6189662" cy="44211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AC435FF-6471-5041-F6EA-21C215B215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7275" y="2017713"/>
            <a:ext cx="6219825" cy="989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D259256-DB80-0F18-9ECD-A1BEE3CC97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7275" y="3006725"/>
            <a:ext cx="6219825" cy="44211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7CFAF54-C011-27F8-0261-0F0DB6D05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12B3-F85B-438B-9A60-396FB5BDB53D}" type="datetimeFigureOut">
              <a:rPr lang="it-IT" smtClean="0"/>
              <a:t>24/02/2026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ECA7785-0788-A230-57C9-7E6D75ABD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994D5F7-0240-EE0B-D052-0F99B1D8C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3272-55D4-4D51-9440-369EF2C627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0278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E4C24B-A892-7BE0-A04B-CA78F24D8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D6C17D5-50DE-DEDD-652D-51CE6DB5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12B3-F85B-438B-9A60-396FB5BDB53D}" type="datetimeFigureOut">
              <a:rPr lang="it-IT" smtClean="0"/>
              <a:t>24/02/2026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FEAF858-D917-88C7-93B9-E42D2F58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9C2099-45B9-CD0E-4B7D-29917A615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3272-55D4-4D51-9440-369EF2C627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115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FEE87A8-6EB5-0485-2F31-22CD2B71B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12B3-F85B-438B-9A60-396FB5BDB53D}" type="datetimeFigureOut">
              <a:rPr lang="it-IT" smtClean="0"/>
              <a:t>24/02/2026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67D8DD0-526C-7282-4953-B7EB17A2D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825A77C-034D-6476-718C-429570F5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3272-55D4-4D51-9440-369EF2C627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1139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D567AD-B18B-0DED-ABEC-99E5D90DC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630C86-9737-C06F-7707-35680F4D0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5" y="1184275"/>
            <a:ext cx="7407275" cy="5848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089D2F5-5C58-6ED0-DC8D-5C534F35E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155E21-5B98-D903-65C4-535B4502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12B3-F85B-438B-9A60-396FB5BDB53D}" type="datetimeFigureOut">
              <a:rPr lang="it-IT" smtClean="0"/>
              <a:t>24/02/2026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169EBFD-8869-45DF-7A95-48AC3DDC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6465BA-40A6-D519-C20E-2B2622038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3272-55D4-4D51-9440-369EF2C627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649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793F23-767D-3CBF-01D0-4AA21F6A2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E15AE39-3671-F9D7-C75A-A92EC65376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5" y="1184275"/>
            <a:ext cx="7407275" cy="58483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E864768-8DF0-2F6D-D753-5DFB23B02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BA909B4-5B06-D730-D895-D69C49A30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12B3-F85B-438B-9A60-396FB5BDB53D}" type="datetimeFigureOut">
              <a:rPr lang="it-IT" smtClean="0"/>
              <a:t>24/02/2026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62A317F-A03D-744F-2665-DAFC44AEA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0F91527-8031-90E2-DFFD-4D50FF3E0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3272-55D4-4D51-9440-369EF2C627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1028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8E6565-77B8-0E03-19CE-26213C47F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E98233A-D882-55C3-41E7-132D4622A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1015BE-EAF4-7DBE-5D2E-3813ADE3E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12B3-F85B-438B-9A60-396FB5BDB53D}" type="datetimeFigureOut">
              <a:rPr lang="it-IT" smtClean="0"/>
              <a:t>24/02/2026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8833CF-BE4C-F8AD-E523-0418973E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496F4B-56AC-CC2C-0593-A7ABD294D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3272-55D4-4D51-9440-369EF2C627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876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549D5A6-C5BD-8DCD-098A-B6DF91424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563" y="438150"/>
            <a:ext cx="3154362" cy="697388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0AFC445-18CE-C1E6-AFFE-D18FF744F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75" y="438150"/>
            <a:ext cx="9310688" cy="697388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0CD23F-BA8E-A030-AC33-5B3E5E034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12B3-F85B-438B-9A60-396FB5BDB53D}" type="datetimeFigureOut">
              <a:rPr lang="it-IT" smtClean="0"/>
              <a:t>24/02/2026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0E3348-5A1C-DEB9-6FD9-AAE8C964D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048A0C-DAA5-8CAC-9705-D0FAD8690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3272-55D4-4D51-9440-369EF2C627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233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D06BB4-F6BB-C903-6595-B6CEF4C06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51237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4062F7-BB63-F577-FF24-4B2588D54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32660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40461ED-2A36-A4FB-A6F8-EC721E08D23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3AC4D9D-A9E1-F739-115E-96D974A4263A}"/>
              </a:ext>
            </a:extLst>
          </p:cNvPr>
          <p:cNvPicPr/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314449" y="271323"/>
            <a:ext cx="1784227" cy="98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DC627FA-0C99-24EE-1266-842EFA7B5F7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419225" y="7215454"/>
            <a:ext cx="1056894" cy="739826"/>
          </a:xfrm>
          <a:prstGeom prst="rect">
            <a:avLst/>
          </a:prstGeom>
        </p:spPr>
      </p:pic>
      <p:pic>
        <p:nvPicPr>
          <p:cNvPr id="5" name="Immagine 4" descr="Immagine che contiene testo, Carattere, bianco, design&#10;&#10;Descrizione generata automaticamente">
            <a:extLst>
              <a:ext uri="{FF2B5EF4-FFF2-40B4-BE49-F238E27FC236}">
                <a16:creationId xmlns:a16="http://schemas.microsoft.com/office/drawing/2014/main" id="{1009E4FB-332B-A382-4CEF-BD887DDEBC1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865" y="7215454"/>
            <a:ext cx="1938808" cy="10141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74" r:id="rId4"/>
    <p:sldLayoutId id="2147483673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7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0B2CBBB-D93A-10FE-C358-F058780F3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6F6BCC9-5BA0-775A-0341-9CF324E88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EAB31B-BD13-BDEF-ECDB-5CC3D44460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4412B3-F85B-438B-9A60-396FB5BDB53D}" type="datetimeFigureOut">
              <a:rPr lang="it-IT" smtClean="0"/>
              <a:t>24/02/2026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4ABE18-ECF3-3FCF-AFF0-5722EB6F8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A226D1-7D2E-36FB-6C22-2B98DA414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2F3272-55D4-4D51-9440-369EF2C627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74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0"/>
            <a:ext cx="91440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190" y="142470"/>
            <a:ext cx="7883912" cy="5354551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1459230" y="4086683"/>
            <a:ext cx="3507641" cy="426244"/>
          </a:xfrm>
          <a:prstGeom prst="roundRect">
            <a:avLst>
              <a:gd name="adj" fmla="val 63859"/>
            </a:avLst>
          </a:prstGeom>
          <a:solidFill>
            <a:srgbClr val="CDEFFE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Text 3"/>
          <p:cNvSpPr/>
          <p:nvPr/>
        </p:nvSpPr>
        <p:spPr>
          <a:xfrm>
            <a:off x="1599457" y="4114800"/>
            <a:ext cx="3227189" cy="370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 FESR-FSE+ BASILICATA 2021–2027</a:t>
            </a:r>
            <a:endParaRPr lang="en-US" sz="1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BA2AAD9-ECC8-B794-AF1E-2B509DCBA15A}"/>
              </a:ext>
            </a:extLst>
          </p:cNvPr>
          <p:cNvSpPr txBox="1"/>
          <p:nvPr/>
        </p:nvSpPr>
        <p:spPr>
          <a:xfrm>
            <a:off x="5252224" y="5521290"/>
            <a:ext cx="93781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Percorso di formazione su Metodologia PMBOK </a:t>
            </a:r>
          </a:p>
          <a:p>
            <a:pPr algn="ctr"/>
            <a:r>
              <a:rPr lang="it-IT" sz="4400" b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per l’innovazione dei processi aziendali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ED10B0C0-827F-925A-560E-BDBE83FD4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158" y="1349297"/>
            <a:ext cx="10636312" cy="58503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17C08233-056E-5B46-7227-8B79CA405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067" y="1416205"/>
            <a:ext cx="10778646" cy="58445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09BCC902-E902-D785-0E75-60B4E226D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814" y="1363498"/>
            <a:ext cx="10596177" cy="58665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587937" y="1727896"/>
            <a:ext cx="6663690" cy="708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Il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problema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di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partenza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Aptos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FBD3684C-4769-3C18-272D-E1E208D8A3EB}"/>
              </a:ext>
            </a:extLst>
          </p:cNvPr>
          <p:cNvGrpSpPr/>
          <p:nvPr/>
        </p:nvGrpSpPr>
        <p:grpSpPr>
          <a:xfrm>
            <a:off x="1353186" y="3022163"/>
            <a:ext cx="7556421" cy="3234095"/>
            <a:chOff x="793790" y="3022163"/>
            <a:chExt cx="7556421" cy="3234095"/>
          </a:xfrm>
        </p:grpSpPr>
        <p:sp>
          <p:nvSpPr>
            <p:cNvPr id="4" name="Shape 1"/>
            <p:cNvSpPr/>
            <p:nvPr/>
          </p:nvSpPr>
          <p:spPr>
            <a:xfrm>
              <a:off x="907256" y="3022163"/>
              <a:ext cx="3664744" cy="1685092"/>
            </a:xfrm>
            <a:prstGeom prst="roundRect">
              <a:avLst>
                <a:gd name="adj" fmla="val 20191"/>
              </a:avLst>
            </a:prstGeom>
            <a:solidFill>
              <a:srgbClr val="E6F7FF"/>
            </a:solidFill>
            <a:ln w="7620">
              <a:solidFill>
                <a:srgbClr val="B3D5E4"/>
              </a:solidFill>
              <a:prstDash val="solid"/>
            </a:ln>
          </p:spPr>
          <p:txBody>
            <a:bodyPr/>
            <a:lstStyle/>
            <a:p>
              <a:endParaRPr lang="it-IT">
                <a:latin typeface="Aptos" panose="020B0004020202020204" pitchFamily="34" charset="0"/>
              </a:endParaRPr>
            </a:p>
          </p:txBody>
        </p:sp>
        <p:sp>
          <p:nvSpPr>
            <p:cNvPr id="5" name="Text 2"/>
            <p:cNvSpPr/>
            <p:nvPr/>
          </p:nvSpPr>
          <p:spPr>
            <a:xfrm>
              <a:off x="1028224" y="3256598"/>
              <a:ext cx="2835235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sz="2200" b="1" dirty="0">
                  <a:solidFill>
                    <a:schemeClr val="accent5">
                      <a:lumMod val="50000"/>
                    </a:schemeClr>
                  </a:solidFill>
                  <a:latin typeface="Aptos" panose="020B0004020202020204" pitchFamily="34" charset="0"/>
                  <a:ea typeface="Alexandria Medium" pitchFamily="34" charset="-122"/>
                  <a:cs typeface="Alexandria Medium" pitchFamily="34" charset="-120"/>
                </a:rPr>
                <a:t>Gestione Mediocre</a:t>
              </a:r>
              <a:endParaRPr lang="en-US" sz="2200" b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" name="Text 3"/>
            <p:cNvSpPr/>
            <p:nvPr/>
          </p:nvSpPr>
          <p:spPr>
            <a:xfrm>
              <a:off x="1028224" y="3747016"/>
              <a:ext cx="3195876" cy="7258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850"/>
                </a:lnSpc>
                <a:buNone/>
              </a:pPr>
              <a:r>
                <a:rPr lang="en-US" sz="1750" dirty="0">
                  <a:solidFill>
                    <a:srgbClr val="000000"/>
                  </a:solidFill>
                  <a:latin typeface="Aptos" panose="020B0004020202020204" pitchFamily="34" charset="0"/>
                  <a:ea typeface="Manrope" pitchFamily="34" charset="-122"/>
                  <a:cs typeface="Manrope" pitchFamily="34" charset="-120"/>
                </a:rPr>
                <a:t>Progetti aziendali gestiti senza metodo</a:t>
              </a:r>
              <a:endParaRPr lang="en-US" sz="1750" dirty="0">
                <a:latin typeface="Aptos" panose="020B0004020202020204" pitchFamily="34" charset="0"/>
              </a:endParaRPr>
            </a:p>
          </p:txBody>
        </p:sp>
        <p:sp>
          <p:nvSpPr>
            <p:cNvPr id="7" name="Shape 4"/>
            <p:cNvSpPr/>
            <p:nvPr/>
          </p:nvSpPr>
          <p:spPr>
            <a:xfrm>
              <a:off x="4685348" y="3022163"/>
              <a:ext cx="3664863" cy="1685092"/>
            </a:xfrm>
            <a:prstGeom prst="roundRect">
              <a:avLst>
                <a:gd name="adj" fmla="val 20191"/>
              </a:avLst>
            </a:prstGeom>
            <a:solidFill>
              <a:srgbClr val="E6F7FF"/>
            </a:solidFill>
            <a:ln w="7620">
              <a:solidFill>
                <a:srgbClr val="B3D5E4"/>
              </a:solidFill>
              <a:prstDash val="solid"/>
            </a:ln>
          </p:spPr>
          <p:txBody>
            <a:bodyPr/>
            <a:lstStyle/>
            <a:p>
              <a:endParaRPr lang="it-IT" dirty="0">
                <a:latin typeface="Aptos" panose="020B0004020202020204" pitchFamily="34" charset="0"/>
              </a:endParaRPr>
            </a:p>
          </p:txBody>
        </p:sp>
        <p:sp>
          <p:nvSpPr>
            <p:cNvPr id="8" name="Text 5"/>
            <p:cNvSpPr/>
            <p:nvPr/>
          </p:nvSpPr>
          <p:spPr>
            <a:xfrm>
              <a:off x="4919782" y="3256598"/>
              <a:ext cx="2835235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750"/>
                </a:lnSpc>
              </a:pPr>
              <a:r>
                <a:rPr lang="en-US" sz="2200" b="1" dirty="0">
                  <a:solidFill>
                    <a:schemeClr val="accent5">
                      <a:lumMod val="50000"/>
                    </a:schemeClr>
                  </a:solidFill>
                  <a:latin typeface="Aptos" panose="020B0004020202020204" pitchFamily="34" charset="0"/>
                  <a:cs typeface="Alexandria Medium" pitchFamily="34" charset="-120"/>
                </a:rPr>
                <a:t>Costi </a:t>
              </a:r>
              <a:r>
                <a:rPr lang="en-US" sz="2200" b="1" dirty="0" err="1">
                  <a:solidFill>
                    <a:schemeClr val="accent5">
                      <a:lumMod val="50000"/>
                    </a:schemeClr>
                  </a:solidFill>
                  <a:latin typeface="Aptos" panose="020B0004020202020204" pitchFamily="34" charset="0"/>
                  <a:cs typeface="Alexandria Medium" pitchFamily="34" charset="-120"/>
                </a:rPr>
                <a:t>Inutili</a:t>
              </a:r>
              <a:endParaRPr lang="en-US" sz="2200" b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  <a:cs typeface="Alexandria Medium" pitchFamily="34" charset="-120"/>
              </a:endParaRPr>
            </a:p>
          </p:txBody>
        </p:sp>
        <p:sp>
          <p:nvSpPr>
            <p:cNvPr id="9" name="Text 6"/>
            <p:cNvSpPr/>
            <p:nvPr/>
          </p:nvSpPr>
          <p:spPr>
            <a:xfrm>
              <a:off x="4919782" y="3747016"/>
              <a:ext cx="3195995" cy="7258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850"/>
                </a:lnSpc>
                <a:buNone/>
              </a:pPr>
              <a:r>
                <a:rPr lang="en-US" sz="1750" dirty="0">
                  <a:solidFill>
                    <a:srgbClr val="000000"/>
                  </a:solidFill>
                  <a:latin typeface="Aptos" panose="020B0004020202020204" pitchFamily="34" charset="0"/>
                  <a:ea typeface="Manrope" pitchFamily="34" charset="-122"/>
                  <a:cs typeface="Manrope" pitchFamily="34" charset="-120"/>
                </a:rPr>
                <a:t>Sprechi di risorse e diseconomie sistemiche</a:t>
              </a:r>
              <a:endParaRPr lang="en-US" sz="1750" dirty="0">
                <a:latin typeface="Aptos" panose="020B0004020202020204" pitchFamily="34" charset="0"/>
              </a:endParaRPr>
            </a:p>
          </p:txBody>
        </p:sp>
        <p:sp>
          <p:nvSpPr>
            <p:cNvPr id="10" name="Shape 7"/>
            <p:cNvSpPr/>
            <p:nvPr/>
          </p:nvSpPr>
          <p:spPr>
            <a:xfrm>
              <a:off x="793790" y="4934069"/>
              <a:ext cx="7556421" cy="1322189"/>
            </a:xfrm>
            <a:prstGeom prst="roundRect">
              <a:avLst>
                <a:gd name="adj" fmla="val 25733"/>
              </a:avLst>
            </a:prstGeom>
            <a:solidFill>
              <a:srgbClr val="E6F7FF"/>
            </a:solidFill>
            <a:ln w="7620">
              <a:solidFill>
                <a:srgbClr val="B3D5E4"/>
              </a:solidFill>
              <a:prstDash val="solid"/>
            </a:ln>
          </p:spPr>
          <p:txBody>
            <a:bodyPr/>
            <a:lstStyle/>
            <a:p>
              <a:endParaRPr lang="it-IT">
                <a:latin typeface="Aptos" panose="020B0004020202020204" pitchFamily="34" charset="0"/>
              </a:endParaRPr>
            </a:p>
          </p:txBody>
        </p:sp>
        <p:sp>
          <p:nvSpPr>
            <p:cNvPr id="11" name="Text 8"/>
            <p:cNvSpPr/>
            <p:nvPr/>
          </p:nvSpPr>
          <p:spPr>
            <a:xfrm>
              <a:off x="1028224" y="5168503"/>
              <a:ext cx="3170992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750"/>
                </a:lnSpc>
              </a:pPr>
              <a:r>
                <a:rPr lang="en-US" sz="2200" b="1" dirty="0">
                  <a:solidFill>
                    <a:schemeClr val="accent5">
                      <a:lumMod val="50000"/>
                    </a:schemeClr>
                  </a:solidFill>
                  <a:latin typeface="Aptos" panose="020B0004020202020204" pitchFamily="34" charset="0"/>
                  <a:cs typeface="Alexandria Medium" pitchFamily="34" charset="-120"/>
                </a:rPr>
                <a:t>Performance Negative</a:t>
              </a:r>
            </a:p>
          </p:txBody>
        </p:sp>
        <p:sp>
          <p:nvSpPr>
            <p:cNvPr id="12" name="Text 9"/>
            <p:cNvSpPr/>
            <p:nvPr/>
          </p:nvSpPr>
          <p:spPr>
            <a:xfrm>
              <a:off x="1028224" y="5658922"/>
              <a:ext cx="7087553" cy="3629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850"/>
                </a:lnSpc>
                <a:buNone/>
              </a:pPr>
              <a:r>
                <a:rPr lang="en-US" sz="1750" dirty="0">
                  <a:solidFill>
                    <a:srgbClr val="000000"/>
                  </a:solidFill>
                  <a:latin typeface="Aptos" panose="020B0004020202020204" pitchFamily="34" charset="0"/>
                  <a:ea typeface="Manrope" pitchFamily="34" charset="-122"/>
                  <a:cs typeface="Manrope" pitchFamily="34" charset="-120"/>
                </a:rPr>
                <a:t>Impatto diretto sui risultati economici aziendali</a:t>
              </a:r>
              <a:endParaRPr lang="en-US" sz="1750" dirty="0">
                <a:latin typeface="Aptos" panose="020B0004020202020204" pitchFamily="34" charset="0"/>
              </a:endParaRPr>
            </a:p>
          </p:txBody>
        </p:sp>
      </p:grpSp>
      <p:pic>
        <p:nvPicPr>
          <p:cNvPr id="1026" name="Picture 2" descr="Foto Esaurimento Delle Risorse, Immagini e Vettoriali">
            <a:extLst>
              <a:ext uri="{FF2B5EF4-FFF2-40B4-BE49-F238E27FC236}">
                <a16:creationId xmlns:a16="http://schemas.microsoft.com/office/drawing/2014/main" id="{9CD83103-36F4-CA3E-0816-C7058588C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070" y="1593413"/>
            <a:ext cx="5010984" cy="334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A7079A85-5FCB-64EE-C9EA-80A5A99CE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148" y="1405054"/>
            <a:ext cx="12269331" cy="562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61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17F05A19-A02A-8D2E-BD64-1639A3FFC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635" y="1326996"/>
            <a:ext cx="11051491" cy="599868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129139B6-5248-0E83-932A-F3EA83C3C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781" y="1425453"/>
            <a:ext cx="10616966" cy="577302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testo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89185127-195F-4F39-5639-32633012B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814" y="1283996"/>
            <a:ext cx="10993415" cy="62122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testo, schermata, Carattere, cerchio&#10;&#10;Il contenuto generato dall'IA potrebbe non essere corretto.">
            <a:extLst>
              <a:ext uri="{FF2B5EF4-FFF2-40B4-BE49-F238E27FC236}">
                <a16:creationId xmlns:a16="http://schemas.microsoft.com/office/drawing/2014/main" id="{35F5CF11-5990-9D64-6B56-89BD7BBFA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023" y="1292267"/>
            <a:ext cx="10936369" cy="60927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testo, Carattere, schermata, diagramma&#10;&#10;Il contenuto generato dall'IA potrebbe non essere corretto.">
            <a:extLst>
              <a:ext uri="{FF2B5EF4-FFF2-40B4-BE49-F238E27FC236}">
                <a16:creationId xmlns:a16="http://schemas.microsoft.com/office/drawing/2014/main" id="{4D57389C-E12E-7F55-31C4-B9AB47BD4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587" y="1371600"/>
            <a:ext cx="10852911" cy="59418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1428</TotalTime>
  <Words>53</Words>
  <Application>Microsoft Office PowerPoint</Application>
  <PresentationFormat>Personalizzato</PresentationFormat>
  <Paragraphs>20</Paragraphs>
  <Slides>11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11</vt:i4>
      </vt:variant>
    </vt:vector>
  </HeadingPairs>
  <TitlesOfParts>
    <vt:vector size="17" baseType="lpstr">
      <vt:lpstr>Manrope</vt:lpstr>
      <vt:lpstr>Aptos Display</vt:lpstr>
      <vt:lpstr>Arial</vt:lpstr>
      <vt:lpstr>Aptos</vt:lpstr>
      <vt:lpstr>Office Theme</vt:lpstr>
      <vt:lpstr>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Antonio Avigliano 2</cp:lastModifiedBy>
  <cp:revision>1</cp:revision>
  <dcterms:created xsi:type="dcterms:W3CDTF">2026-02-23T14:58:19Z</dcterms:created>
  <dcterms:modified xsi:type="dcterms:W3CDTF">2026-02-24T14:50:18Z</dcterms:modified>
</cp:coreProperties>
</file>